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Nunito SemiBold"/>
      <p:regular r:id="rId34"/>
      <p:bold r:id="rId35"/>
      <p:italic r:id="rId36"/>
      <p:boldItalic r:id="rId37"/>
    </p:embeddedFont>
    <p:embeddedFont>
      <p:font typeface="Nunito"/>
      <p:regular r:id="rId38"/>
      <p:bold r:id="rId39"/>
      <p:italic r:id="rId40"/>
      <p:boldItalic r:id="rId41"/>
    </p:embeddedFont>
    <p:embeddedFont>
      <p:font typeface="Nunito Medium"/>
      <p:regular r:id="rId42"/>
      <p:bold r:id="rId43"/>
      <p:italic r:id="rId44"/>
      <p:boldItalic r:id="rId45"/>
    </p:embeddedFont>
    <p:embeddedFont>
      <p:font typeface="Nunito ExtraBold"/>
      <p:bold r:id="rId46"/>
      <p:boldItalic r:id="rId47"/>
    </p:embeddedFont>
    <p:embeddedFont>
      <p:font typeface="Nunito Black"/>
      <p:bold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42" Type="http://schemas.openxmlformats.org/officeDocument/2006/relationships/font" Target="fonts/NunitoMedium-regular.fntdata"/><Relationship Id="rId41" Type="http://schemas.openxmlformats.org/officeDocument/2006/relationships/font" Target="fonts/Nunito-boldItalic.fntdata"/><Relationship Id="rId44" Type="http://schemas.openxmlformats.org/officeDocument/2006/relationships/font" Target="fonts/NunitoMedium-italic.fntdata"/><Relationship Id="rId43" Type="http://schemas.openxmlformats.org/officeDocument/2006/relationships/font" Target="fonts/NunitoMedium-bold.fntdata"/><Relationship Id="rId46" Type="http://schemas.openxmlformats.org/officeDocument/2006/relationships/font" Target="fonts/NunitoExtraBold-bold.fntdata"/><Relationship Id="rId45" Type="http://schemas.openxmlformats.org/officeDocument/2006/relationships/font" Target="fonts/Nuni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NunitoBlack-bold.fntdata"/><Relationship Id="rId47" Type="http://schemas.openxmlformats.org/officeDocument/2006/relationships/font" Target="fonts/NunitoExtraBold-boldItalic.fntdata"/><Relationship Id="rId49" Type="http://schemas.openxmlformats.org/officeDocument/2006/relationships/font" Target="fonts/Nuni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NunitoSemiBold-bold.fntdata"/><Relationship Id="rId34" Type="http://schemas.openxmlformats.org/officeDocument/2006/relationships/font" Target="fonts/NunitoSemiBold-regular.fntdata"/><Relationship Id="rId37" Type="http://schemas.openxmlformats.org/officeDocument/2006/relationships/font" Target="fonts/NunitoSemiBold-boldItalic.fntdata"/><Relationship Id="rId36" Type="http://schemas.openxmlformats.org/officeDocument/2006/relationships/font" Target="fonts/NunitoSemiBold-italic.fntdata"/><Relationship Id="rId39" Type="http://schemas.openxmlformats.org/officeDocument/2006/relationships/font" Target="fonts/Nunito-bold.fntdata"/><Relationship Id="rId38" Type="http://schemas.openxmlformats.org/officeDocument/2006/relationships/font" Target="fonts/Nuni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ivebelow.com/products/jelly-belly-beanboozled-jelly-beans-mystery-dispenser-4th-edition?features:enable=hide_user_registration&amp;utm_source=shp&amp;utm_medium=zadv_search&amp;utm_campaign=%7b%7bcampaign.name%7d%7d&amp;utm_content=%7b%7bad.id%7d%7d&amp;ogmap=SEM%7cSHP%7cGOOG%7c%7c%7cMULTI%7c%7cSITEWIDE%7c%7c%7bcampaign_name%7d%7c%7badgroup%7d%7c%7c20113632658%7c&amp;gclid=CjwKCAjw38SoBhB6EiwA8EQVLlM9WCJfSfJdHHPZiFZ2wQWeweLFPuO0YwUVQ6yJj62enbrWyYtpOxoCQaQQAvD_Bw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e2e9fe06ec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e2e9fe06ec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e2e9fe06e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e2e9fe06e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3fbbc7cb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3fbbc7cb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EXPLAINS THESE TOPICS TO CLASS.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a145bad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8a145bad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422eb10f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8422eb10f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out the next 4 slides. Which is Fake? Which is Real?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040ab20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040ab20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200">
                <a:solidFill>
                  <a:schemeClr val="dk1"/>
                </a:solidFill>
              </a:rPr>
              <a:t>Materials Needed:</a:t>
            </a:r>
            <a:endParaRPr b="1" sz="2200">
              <a:solidFill>
                <a:schemeClr val="dk1"/>
              </a:solidFill>
            </a:endParaRPr>
          </a:p>
          <a:p>
            <a:pPr indent="-355600" lvl="0" marL="457200" rtl="0" algn="l">
              <a:spcBef>
                <a:spcPts val="0"/>
              </a:spcBef>
              <a:spcAft>
                <a:spcPts val="0"/>
              </a:spcAft>
              <a:buClr>
                <a:schemeClr val="dk1"/>
              </a:buClr>
              <a:buSzPts val="2000"/>
              <a:buAutoNum type="arabicPeriod"/>
            </a:pPr>
            <a:r>
              <a:rPr lang="en" sz="2000">
                <a:solidFill>
                  <a:schemeClr val="dk1"/>
                </a:solidFill>
              </a:rPr>
              <a:t>Bean Boozled </a:t>
            </a:r>
            <a:r>
              <a:rPr lang="en" sz="2000" u="sng">
                <a:solidFill>
                  <a:schemeClr val="dk1"/>
                </a:solidFill>
                <a:hlinkClick r:id="rId2">
                  <a:extLst>
                    <a:ext uri="{A12FA001-AC4F-418D-AE19-62706E023703}">
                      <ahyp:hlinkClr val="tx"/>
                    </a:ext>
                  </a:extLst>
                </a:hlinkClick>
              </a:rPr>
              <a:t>Order here</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 sz="2000">
                <a:solidFill>
                  <a:schemeClr val="dk1"/>
                </a:solidFill>
              </a:rPr>
              <a:t>Print out color square sheets</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 sz="2000">
                <a:solidFill>
                  <a:schemeClr val="dk1"/>
                </a:solidFill>
              </a:rPr>
              <a:t>Wheel to spin</a:t>
            </a:r>
            <a:endParaRPr sz="20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820b63d9d_3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820b63d9d_3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EXPLAINS THESE TOPICS TO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820b63d9d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820b63d9d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8820b63d9d_3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8820b63d9d_3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820b63d9d_3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8820b63d9d_3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e2e9fe06ec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e2e9fe06ec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820b63d9d_3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8820b63d9d_3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820b63d9d_3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8820b63d9d_3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3fbbc7cb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3fbbc7cb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88f4072d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88f4072d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e2e9fe06ec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e2e9fe06ec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e2e9fe06ec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e2e9fe06ec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e2e9fe06ec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e2e9fe06ec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88f4072d3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88f4072d3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e2e9fe06e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e2e9fe06e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e2e9fe06ec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e2e9fe06ec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8f3473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88f3473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8eaa809f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88eaa809f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45e68d3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45e68d3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e2e9fe06ec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e2e9fe06ec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2e9fe06e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2e9fe06e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2e9fe06e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2e9fe06e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https://www.youtube.com/watch?v=n1cDJxo33zgv=n1cDJxo33zg"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113275" y="4236375"/>
            <a:ext cx="3946800" cy="79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380">
                <a:latin typeface="Nunito Medium"/>
                <a:ea typeface="Nunito Medium"/>
                <a:cs typeface="Nunito Medium"/>
                <a:sym typeface="Nunito Medium"/>
              </a:rPr>
              <a:t>Fake Is Real is a fentanyl awareness campaign brought to you by the County of Northampton.</a:t>
            </a:r>
            <a:endParaRPr sz="1380">
              <a:latin typeface="Nunito Medium"/>
              <a:ea typeface="Nunito Medium"/>
              <a:cs typeface="Nunito Medium"/>
              <a:sym typeface="Nunito Medium"/>
            </a:endParaRPr>
          </a:p>
        </p:txBody>
      </p:sp>
      <p:sp>
        <p:nvSpPr>
          <p:cNvPr id="55" name="Google Shape;55;p13"/>
          <p:cNvSpPr txBox="1"/>
          <p:nvPr>
            <p:ph idx="1" type="subTitle"/>
          </p:nvPr>
        </p:nvSpPr>
        <p:spPr>
          <a:xfrm>
            <a:off x="1119900" y="3368225"/>
            <a:ext cx="6904200" cy="1101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5E900"/>
                </a:solidFill>
                <a:latin typeface="Nunito"/>
                <a:ea typeface="Nunito"/>
                <a:cs typeface="Nunito"/>
                <a:sym typeface="Nunito"/>
              </a:rPr>
              <a:t>Real Help Against Fake Pills.</a:t>
            </a:r>
            <a:endParaRPr b="1" sz="3600">
              <a:solidFill>
                <a:srgbClr val="F5E900"/>
              </a:solidFill>
              <a:latin typeface="Nunito"/>
              <a:ea typeface="Nunito"/>
              <a:cs typeface="Nunito"/>
              <a:sym typeface="Nunito"/>
            </a:endParaRPr>
          </a:p>
        </p:txBody>
      </p:sp>
      <p:pic>
        <p:nvPicPr>
          <p:cNvPr id="56" name="Google Shape;56;p13"/>
          <p:cNvPicPr preferRelativeResize="0"/>
          <p:nvPr/>
        </p:nvPicPr>
        <p:blipFill>
          <a:blip r:embed="rId3">
            <a:alphaModFix/>
          </a:blip>
          <a:stretch>
            <a:fillRect/>
          </a:stretch>
        </p:blipFill>
        <p:spPr>
          <a:xfrm>
            <a:off x="8120499" y="4160675"/>
            <a:ext cx="869249" cy="868299"/>
          </a:xfrm>
          <a:prstGeom prst="rect">
            <a:avLst/>
          </a:prstGeom>
          <a:noFill/>
          <a:ln>
            <a:noFill/>
          </a:ln>
        </p:spPr>
      </p:pic>
      <p:pic>
        <p:nvPicPr>
          <p:cNvPr id="57" name="Google Shape;57;p13"/>
          <p:cNvPicPr preferRelativeResize="0"/>
          <p:nvPr/>
        </p:nvPicPr>
        <p:blipFill rotWithShape="1">
          <a:blip r:embed="rId4">
            <a:alphaModFix/>
          </a:blip>
          <a:srcRect b="21531" l="0" r="0" t="0"/>
          <a:stretch/>
        </p:blipFill>
        <p:spPr>
          <a:xfrm>
            <a:off x="2205225" y="-424100"/>
            <a:ext cx="4682976" cy="3568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0" name="Shape 120"/>
        <p:cNvGrpSpPr/>
        <p:nvPr/>
      </p:nvGrpSpPr>
      <p:grpSpPr>
        <a:xfrm>
          <a:off x="0" y="0"/>
          <a:ext cx="0" cy="0"/>
          <a:chOff x="0" y="0"/>
          <a:chExt cx="0" cy="0"/>
        </a:xfrm>
      </p:grpSpPr>
      <p:sp>
        <p:nvSpPr>
          <p:cNvPr id="121" name="Google Shape;121;p22"/>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txBox="1"/>
          <p:nvPr>
            <p:ph type="ctrTitle"/>
          </p:nvPr>
        </p:nvSpPr>
        <p:spPr>
          <a:xfrm>
            <a:off x="549425" y="86850"/>
            <a:ext cx="7691100" cy="12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5500">
                <a:latin typeface="Nunito Black"/>
                <a:ea typeface="Nunito Black"/>
                <a:cs typeface="Nunito Black"/>
                <a:sym typeface="Nunito Black"/>
              </a:rPr>
              <a:t>Which is Fake?</a:t>
            </a:r>
            <a:endParaRPr sz="5500">
              <a:latin typeface="Nunito Black"/>
              <a:ea typeface="Nunito Black"/>
              <a:cs typeface="Nunito Black"/>
              <a:sym typeface="Nunito Black"/>
            </a:endParaRPr>
          </a:p>
        </p:txBody>
      </p:sp>
      <p:sp>
        <p:nvSpPr>
          <p:cNvPr id="123" name="Google Shape;123;p22"/>
          <p:cNvSpPr txBox="1"/>
          <p:nvPr>
            <p:ph type="ctrTitle"/>
          </p:nvPr>
        </p:nvSpPr>
        <p:spPr>
          <a:xfrm>
            <a:off x="2748000" y="4127475"/>
            <a:ext cx="6336900" cy="17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500">
                <a:solidFill>
                  <a:srgbClr val="000000"/>
                </a:solidFill>
                <a:latin typeface="Nunito Black"/>
                <a:ea typeface="Nunito Black"/>
                <a:cs typeface="Nunito Black"/>
                <a:sym typeface="Nunito Black"/>
              </a:rPr>
              <a:t>Which is Real?</a:t>
            </a:r>
            <a:endParaRPr sz="5500">
              <a:solidFill>
                <a:srgbClr val="000000"/>
              </a:solidFill>
              <a:latin typeface="Nunito Black"/>
              <a:ea typeface="Nunito Black"/>
              <a:cs typeface="Nunito Black"/>
              <a:sym typeface="Nunito Black"/>
            </a:endParaRPr>
          </a:p>
          <a:p>
            <a:pPr indent="0" lvl="0" marL="0" rtl="0" algn="ctr">
              <a:spcBef>
                <a:spcPts val="0"/>
              </a:spcBef>
              <a:spcAft>
                <a:spcPts val="0"/>
              </a:spcAft>
              <a:buSzPts val="990"/>
              <a:buNone/>
            </a:pPr>
            <a:r>
              <a:t/>
            </a:r>
            <a:endParaRPr sz="5500">
              <a:latin typeface="Nunito Black"/>
              <a:ea typeface="Nunito Black"/>
              <a:cs typeface="Nunito Black"/>
              <a:sym typeface="Nunito Black"/>
            </a:endParaRPr>
          </a:p>
        </p:txBody>
      </p:sp>
      <p:pic>
        <p:nvPicPr>
          <p:cNvPr id="124" name="Google Shape;124;p22"/>
          <p:cNvPicPr preferRelativeResize="0"/>
          <p:nvPr/>
        </p:nvPicPr>
        <p:blipFill rotWithShape="1">
          <a:blip r:embed="rId3">
            <a:alphaModFix/>
          </a:blip>
          <a:srcRect b="40699" l="2307" r="46177" t="20007"/>
          <a:stretch/>
        </p:blipFill>
        <p:spPr>
          <a:xfrm>
            <a:off x="5065392" y="2056596"/>
            <a:ext cx="4193109" cy="2124508"/>
          </a:xfrm>
          <a:prstGeom prst="rect">
            <a:avLst/>
          </a:prstGeom>
          <a:noFill/>
          <a:ln>
            <a:noFill/>
          </a:ln>
        </p:spPr>
      </p:pic>
      <p:pic>
        <p:nvPicPr>
          <p:cNvPr id="125" name="Google Shape;125;p22"/>
          <p:cNvPicPr preferRelativeResize="0"/>
          <p:nvPr/>
        </p:nvPicPr>
        <p:blipFill rotWithShape="1">
          <a:blip r:embed="rId4">
            <a:alphaModFix/>
          </a:blip>
          <a:srcRect b="37060" l="46566" r="0" t="18687"/>
          <a:stretch/>
        </p:blipFill>
        <p:spPr>
          <a:xfrm>
            <a:off x="-91150" y="1216362"/>
            <a:ext cx="4349401" cy="23927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9" name="Shape 129"/>
        <p:cNvGrpSpPr/>
        <p:nvPr/>
      </p:nvGrpSpPr>
      <p:grpSpPr>
        <a:xfrm>
          <a:off x="0" y="0"/>
          <a:ext cx="0" cy="0"/>
          <a:chOff x="0" y="0"/>
          <a:chExt cx="0" cy="0"/>
        </a:xfrm>
      </p:grpSpPr>
      <p:sp>
        <p:nvSpPr>
          <p:cNvPr id="130" name="Google Shape;130;p23"/>
          <p:cNvSpPr txBox="1"/>
          <p:nvPr>
            <p:ph type="ctrTitle"/>
          </p:nvPr>
        </p:nvSpPr>
        <p:spPr>
          <a:xfrm>
            <a:off x="311700" y="249275"/>
            <a:ext cx="76194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Nunito Black"/>
                <a:ea typeface="Nunito Black"/>
                <a:cs typeface="Nunito Black"/>
                <a:sym typeface="Nunito Black"/>
              </a:rPr>
              <a:t>See the difference</a:t>
            </a:r>
            <a:endParaRPr>
              <a:latin typeface="Nunito Black"/>
              <a:ea typeface="Nunito Black"/>
              <a:cs typeface="Nunito Black"/>
              <a:sym typeface="Nunito Black"/>
            </a:endParaRPr>
          </a:p>
        </p:txBody>
      </p:sp>
      <p:sp>
        <p:nvSpPr>
          <p:cNvPr id="131" name="Google Shape;131;p23"/>
          <p:cNvSpPr txBox="1"/>
          <p:nvPr>
            <p:ph idx="1" type="subTitle"/>
          </p:nvPr>
        </p:nvSpPr>
        <p:spPr>
          <a:xfrm>
            <a:off x="832238" y="3338735"/>
            <a:ext cx="2067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FAKE</a:t>
            </a:r>
            <a:endParaRPr b="1">
              <a:solidFill>
                <a:srgbClr val="F5E900"/>
              </a:solidFill>
              <a:latin typeface="Nunito"/>
              <a:ea typeface="Nunito"/>
              <a:cs typeface="Nunito"/>
              <a:sym typeface="Nunito"/>
            </a:endParaRPr>
          </a:p>
        </p:txBody>
      </p:sp>
      <p:sp>
        <p:nvSpPr>
          <p:cNvPr id="132" name="Google Shape;132;p23"/>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3"/>
          <p:cNvSpPr txBox="1"/>
          <p:nvPr>
            <p:ph idx="1" type="subTitle"/>
          </p:nvPr>
        </p:nvSpPr>
        <p:spPr>
          <a:xfrm>
            <a:off x="6306500" y="3814300"/>
            <a:ext cx="1887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0000"/>
                </a:solidFill>
                <a:latin typeface="Nunito"/>
                <a:ea typeface="Nunito"/>
                <a:cs typeface="Nunito"/>
                <a:sym typeface="Nunito"/>
              </a:rPr>
              <a:t>REAL</a:t>
            </a:r>
            <a:endParaRPr b="1">
              <a:solidFill>
                <a:srgbClr val="000000"/>
              </a:solidFill>
              <a:latin typeface="Nunito"/>
              <a:ea typeface="Nunito"/>
              <a:cs typeface="Nunito"/>
              <a:sym typeface="Nunito"/>
            </a:endParaRPr>
          </a:p>
        </p:txBody>
      </p:sp>
      <p:pic>
        <p:nvPicPr>
          <p:cNvPr id="134" name="Google Shape;134;p23"/>
          <p:cNvPicPr preferRelativeResize="0"/>
          <p:nvPr/>
        </p:nvPicPr>
        <p:blipFill rotWithShape="1">
          <a:blip r:embed="rId3">
            <a:alphaModFix/>
          </a:blip>
          <a:srcRect b="40699" l="2307" r="46177" t="20007"/>
          <a:stretch/>
        </p:blipFill>
        <p:spPr>
          <a:xfrm>
            <a:off x="5065392" y="2056596"/>
            <a:ext cx="4193109" cy="2124508"/>
          </a:xfrm>
          <a:prstGeom prst="rect">
            <a:avLst/>
          </a:prstGeom>
          <a:noFill/>
          <a:ln>
            <a:noFill/>
          </a:ln>
        </p:spPr>
      </p:pic>
      <p:pic>
        <p:nvPicPr>
          <p:cNvPr id="135" name="Google Shape;135;p23"/>
          <p:cNvPicPr preferRelativeResize="0"/>
          <p:nvPr/>
        </p:nvPicPr>
        <p:blipFill rotWithShape="1">
          <a:blip r:embed="rId4">
            <a:alphaModFix/>
          </a:blip>
          <a:srcRect b="37060" l="46566" r="0" t="18687"/>
          <a:stretch/>
        </p:blipFill>
        <p:spPr>
          <a:xfrm>
            <a:off x="-91150" y="1216362"/>
            <a:ext cx="4349401" cy="23927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9" name="Shape 139"/>
        <p:cNvGrpSpPr/>
        <p:nvPr/>
      </p:nvGrpSpPr>
      <p:grpSpPr>
        <a:xfrm>
          <a:off x="0" y="0"/>
          <a:ext cx="0" cy="0"/>
          <a:chOff x="0" y="0"/>
          <a:chExt cx="0" cy="0"/>
        </a:xfrm>
      </p:grpSpPr>
      <p:sp>
        <p:nvSpPr>
          <p:cNvPr id="140" name="Google Shape;140;p24"/>
          <p:cNvSpPr txBox="1"/>
          <p:nvPr/>
        </p:nvSpPr>
        <p:spPr>
          <a:xfrm>
            <a:off x="831450" y="659875"/>
            <a:ext cx="7481100" cy="100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F5E900"/>
                </a:solidFill>
                <a:latin typeface="Nunito ExtraBold"/>
                <a:ea typeface="Nunito ExtraBold"/>
                <a:cs typeface="Nunito ExtraBold"/>
                <a:sym typeface="Nunito ExtraBold"/>
              </a:rPr>
              <a:t>Overdose</a:t>
            </a:r>
            <a:r>
              <a:rPr lang="en" sz="4000">
                <a:solidFill>
                  <a:schemeClr val="dk1"/>
                </a:solidFill>
                <a:latin typeface="Nunito ExtraBold"/>
                <a:ea typeface="Nunito ExtraBold"/>
                <a:cs typeface="Nunito ExtraBold"/>
                <a:sym typeface="Nunito ExtraBold"/>
              </a:rPr>
              <a:t> &amp; </a:t>
            </a:r>
            <a:r>
              <a:rPr lang="en" sz="4000">
                <a:solidFill>
                  <a:srgbClr val="F5E900"/>
                </a:solidFill>
                <a:latin typeface="Nunito ExtraBold"/>
                <a:ea typeface="Nunito ExtraBold"/>
                <a:cs typeface="Nunito ExtraBold"/>
                <a:sym typeface="Nunito ExtraBold"/>
              </a:rPr>
              <a:t>Poisoning</a:t>
            </a:r>
            <a:endParaRPr sz="4000">
              <a:solidFill>
                <a:srgbClr val="F5E900"/>
              </a:solidFill>
              <a:latin typeface="Nunito ExtraBold"/>
              <a:ea typeface="Nunito ExtraBold"/>
              <a:cs typeface="Nunito ExtraBold"/>
              <a:sym typeface="Nunito ExtraBold"/>
            </a:endParaRPr>
          </a:p>
          <a:p>
            <a:pPr indent="0" lvl="0" marL="0" rtl="0" algn="ctr">
              <a:lnSpc>
                <a:spcPct val="400000"/>
              </a:lnSpc>
              <a:spcBef>
                <a:spcPts val="0"/>
              </a:spcBef>
              <a:spcAft>
                <a:spcPts val="0"/>
              </a:spcAft>
              <a:buNone/>
            </a:pPr>
            <a:r>
              <a:rPr lang="en" sz="2800">
                <a:solidFill>
                  <a:srgbClr val="F5E900"/>
                </a:solidFill>
                <a:latin typeface="Nunito ExtraBold"/>
                <a:ea typeface="Nunito ExtraBold"/>
                <a:cs typeface="Nunito ExtraBold"/>
                <a:sym typeface="Nunito ExtraBold"/>
              </a:rPr>
              <a:t>What’s the Difference?</a:t>
            </a:r>
            <a:endParaRPr sz="2800">
              <a:solidFill>
                <a:srgbClr val="F5E900"/>
              </a:solidFill>
              <a:latin typeface="Nunito ExtraBold"/>
              <a:ea typeface="Nunito ExtraBold"/>
              <a:cs typeface="Nunito ExtraBold"/>
              <a:sym typeface="Nunito ExtraBold"/>
            </a:endParaRPr>
          </a:p>
          <a:p>
            <a:pPr indent="0" lvl="0" marL="0" rtl="0" algn="ctr">
              <a:spcBef>
                <a:spcPts val="0"/>
              </a:spcBef>
              <a:spcAft>
                <a:spcPts val="0"/>
              </a:spcAft>
              <a:buNone/>
            </a:pPr>
            <a:r>
              <a:t/>
            </a:r>
            <a:endParaRPr sz="4000">
              <a:solidFill>
                <a:srgbClr val="F5E900"/>
              </a:solidFill>
              <a:latin typeface="Nunito ExtraBold"/>
              <a:ea typeface="Nunito ExtraBold"/>
              <a:cs typeface="Nunito ExtraBold"/>
              <a:sym typeface="Nunito ExtraBold"/>
            </a:endParaRPr>
          </a:p>
        </p:txBody>
      </p:sp>
      <p:sp>
        <p:nvSpPr>
          <p:cNvPr id="141" name="Google Shape;141;p24"/>
          <p:cNvSpPr txBox="1"/>
          <p:nvPr/>
        </p:nvSpPr>
        <p:spPr>
          <a:xfrm>
            <a:off x="4854225" y="2399643"/>
            <a:ext cx="3986400" cy="33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Nunito"/>
                <a:ea typeface="Nunito"/>
                <a:cs typeface="Nunito"/>
                <a:sym typeface="Nunito"/>
              </a:rPr>
              <a:t>Fentanyl Poisoning</a:t>
            </a:r>
            <a:r>
              <a:rPr lang="en" sz="1800">
                <a:solidFill>
                  <a:schemeClr val="dk1"/>
                </a:solidFill>
                <a:latin typeface="Nunito SemiBold"/>
                <a:ea typeface="Nunito SemiBold"/>
                <a:cs typeface="Nunito SemiBold"/>
                <a:sym typeface="Nunito SemiBold"/>
              </a:rPr>
              <a:t> </a:t>
            </a:r>
            <a:endParaRPr sz="1800">
              <a:solidFill>
                <a:schemeClr val="dk1"/>
              </a:solidFill>
              <a:latin typeface="Nunito SemiBold"/>
              <a:ea typeface="Nunito SemiBold"/>
              <a:cs typeface="Nunito SemiBold"/>
              <a:sym typeface="Nunito SemiBold"/>
            </a:endParaRPr>
          </a:p>
          <a:p>
            <a:pPr indent="0" lvl="0" marL="0" rtl="0" algn="l">
              <a:spcBef>
                <a:spcPts val="1000"/>
              </a:spcBef>
              <a:spcAft>
                <a:spcPts val="1000"/>
              </a:spcAft>
              <a:buNone/>
            </a:pPr>
            <a:r>
              <a:rPr lang="en" sz="1800">
                <a:solidFill>
                  <a:schemeClr val="dk1"/>
                </a:solidFill>
                <a:latin typeface="Nunito SemiBold"/>
                <a:ea typeface="Nunito SemiBold"/>
                <a:cs typeface="Nunito SemiBold"/>
                <a:sym typeface="Nunito SemiBold"/>
              </a:rPr>
              <a:t>Unknowingly taking fentanyl laced drugs while under the assumption that you are taking the real thing. Fentanyl poisonings are accidental.</a:t>
            </a:r>
            <a:endParaRPr sz="1800">
              <a:solidFill>
                <a:schemeClr val="dk1"/>
              </a:solidFill>
              <a:latin typeface="Nunito SemiBold"/>
              <a:ea typeface="Nunito SemiBold"/>
              <a:cs typeface="Nunito SemiBold"/>
              <a:sym typeface="Nunito SemiBold"/>
            </a:endParaRPr>
          </a:p>
        </p:txBody>
      </p:sp>
      <p:sp>
        <p:nvSpPr>
          <p:cNvPr id="142" name="Google Shape;142;p24"/>
          <p:cNvSpPr txBox="1"/>
          <p:nvPr/>
        </p:nvSpPr>
        <p:spPr>
          <a:xfrm>
            <a:off x="472879" y="2435819"/>
            <a:ext cx="3986400" cy="3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Nunito"/>
                <a:ea typeface="Nunito"/>
                <a:cs typeface="Nunito"/>
                <a:sym typeface="Nunito"/>
              </a:rPr>
              <a:t>Drug Overdose</a:t>
            </a:r>
            <a:endParaRPr b="1" sz="2400">
              <a:solidFill>
                <a:schemeClr val="dk1"/>
              </a:solidFill>
              <a:latin typeface="Nunito"/>
              <a:ea typeface="Nunito"/>
              <a:cs typeface="Nunito"/>
              <a:sym typeface="Nunito"/>
            </a:endParaRPr>
          </a:p>
          <a:p>
            <a:pPr indent="0" lvl="0" marL="0" rtl="0" algn="l">
              <a:spcBef>
                <a:spcPts val="1000"/>
              </a:spcBef>
              <a:spcAft>
                <a:spcPts val="1000"/>
              </a:spcAft>
              <a:buNone/>
            </a:pPr>
            <a:r>
              <a:rPr lang="en" sz="1800">
                <a:solidFill>
                  <a:schemeClr val="dk1"/>
                </a:solidFill>
                <a:latin typeface="Nunito SemiBold"/>
                <a:ea typeface="Nunito SemiBold"/>
                <a:cs typeface="Nunito SemiBold"/>
                <a:sym typeface="Nunito SemiBold"/>
              </a:rPr>
              <a:t>Is taking too much of a substance, whether it’s prescription, over-the-counter, legal, or illegal. Drug overdoses may be accidental or intentional.</a:t>
            </a:r>
            <a:endParaRPr sz="1800">
              <a:solidFill>
                <a:schemeClr val="dk1"/>
              </a:solidFill>
              <a:latin typeface="Nunito SemiBold"/>
              <a:ea typeface="Nunito SemiBold"/>
              <a:cs typeface="Nunito SemiBold"/>
              <a:sym typeface="Nunito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6" name="Shape 146"/>
        <p:cNvGrpSpPr/>
        <p:nvPr/>
      </p:nvGrpSpPr>
      <p:grpSpPr>
        <a:xfrm>
          <a:off x="0" y="0"/>
          <a:ext cx="0" cy="0"/>
          <a:chOff x="0" y="0"/>
          <a:chExt cx="0" cy="0"/>
        </a:xfrm>
      </p:grpSpPr>
      <p:sp>
        <p:nvSpPr>
          <p:cNvPr id="147" name="Google Shape;147;p25"/>
          <p:cNvSpPr txBox="1"/>
          <p:nvPr/>
        </p:nvSpPr>
        <p:spPr>
          <a:xfrm>
            <a:off x="453250" y="1781568"/>
            <a:ext cx="8321700" cy="221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3300">
                <a:solidFill>
                  <a:srgbClr val="F5E900"/>
                </a:solidFill>
                <a:latin typeface="Nunito"/>
                <a:ea typeface="Nunito"/>
                <a:cs typeface="Nunito"/>
                <a:sym typeface="Nunito"/>
              </a:rPr>
              <a:t>There is no easy way of telling what the pill contains. There is no color, taste or smell associated with fentanyl.</a:t>
            </a:r>
            <a:endParaRPr b="1" sz="3300">
              <a:solidFill>
                <a:srgbClr val="F5E900"/>
              </a:solidFill>
            </a:endParaRPr>
          </a:p>
        </p:txBody>
      </p:sp>
      <p:sp>
        <p:nvSpPr>
          <p:cNvPr id="148" name="Google Shape;148;p25"/>
          <p:cNvSpPr txBox="1"/>
          <p:nvPr/>
        </p:nvSpPr>
        <p:spPr>
          <a:xfrm>
            <a:off x="453250" y="1194543"/>
            <a:ext cx="8321700" cy="6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3300">
                <a:solidFill>
                  <a:srgbClr val="F5E900"/>
                </a:solidFill>
                <a:latin typeface="Nunito"/>
                <a:ea typeface="Nunito"/>
                <a:cs typeface="Nunito"/>
                <a:sym typeface="Nunito"/>
              </a:rPr>
              <a:t>*</a:t>
            </a:r>
            <a:endParaRPr b="1" sz="3300">
              <a:solidFill>
                <a:srgbClr val="F5E9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2" name="Shape 152"/>
        <p:cNvGrpSpPr/>
        <p:nvPr/>
      </p:nvGrpSpPr>
      <p:grpSpPr>
        <a:xfrm>
          <a:off x="0" y="0"/>
          <a:ext cx="0" cy="0"/>
          <a:chOff x="0" y="0"/>
          <a:chExt cx="0" cy="0"/>
        </a:xfrm>
      </p:grpSpPr>
      <p:sp>
        <p:nvSpPr>
          <p:cNvPr id="153" name="Google Shape;153;p26"/>
          <p:cNvSpPr txBox="1"/>
          <p:nvPr>
            <p:ph idx="1" type="subTitle"/>
          </p:nvPr>
        </p:nvSpPr>
        <p:spPr>
          <a:xfrm>
            <a:off x="2128800" y="2046075"/>
            <a:ext cx="4886400" cy="15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rgbClr val="F5E900"/>
                </a:solidFill>
                <a:latin typeface="Nunito ExtraBold"/>
                <a:ea typeface="Nunito ExtraBold"/>
                <a:cs typeface="Nunito ExtraBold"/>
                <a:sym typeface="Nunito ExtraBold"/>
              </a:rPr>
              <a:t>In Class Activity</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7" name="Shape 157"/>
        <p:cNvGrpSpPr/>
        <p:nvPr/>
      </p:nvGrpSpPr>
      <p:grpSpPr>
        <a:xfrm>
          <a:off x="0" y="0"/>
          <a:ext cx="0" cy="0"/>
          <a:chOff x="0" y="0"/>
          <a:chExt cx="0" cy="0"/>
        </a:xfrm>
      </p:grpSpPr>
      <p:sp>
        <p:nvSpPr>
          <p:cNvPr id="158" name="Google Shape;158;p27"/>
          <p:cNvSpPr txBox="1"/>
          <p:nvPr>
            <p:ph idx="1" type="subTitle"/>
          </p:nvPr>
        </p:nvSpPr>
        <p:spPr>
          <a:xfrm>
            <a:off x="2128800" y="232125"/>
            <a:ext cx="4886400" cy="11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700">
                <a:solidFill>
                  <a:srgbClr val="F5E900"/>
                </a:solidFill>
                <a:latin typeface="Nunito ExtraBold"/>
                <a:ea typeface="Nunito ExtraBold"/>
                <a:cs typeface="Nunito ExtraBold"/>
                <a:sym typeface="Nunito ExtraBold"/>
              </a:rPr>
              <a:t>In Class Activity</a:t>
            </a:r>
            <a:endParaRPr sz="5000">
              <a:solidFill>
                <a:srgbClr val="F5E900"/>
              </a:solidFill>
              <a:latin typeface="Nunito ExtraBold"/>
              <a:ea typeface="Nunito ExtraBold"/>
              <a:cs typeface="Nunito ExtraBold"/>
              <a:sym typeface="Nunito ExtraBold"/>
            </a:endParaRPr>
          </a:p>
        </p:txBody>
      </p:sp>
      <p:sp>
        <p:nvSpPr>
          <p:cNvPr id="159" name="Google Shape;159;p27"/>
          <p:cNvSpPr txBox="1"/>
          <p:nvPr/>
        </p:nvSpPr>
        <p:spPr>
          <a:xfrm>
            <a:off x="270400" y="2747925"/>
            <a:ext cx="2127300" cy="148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200">
                <a:solidFill>
                  <a:schemeClr val="dk1"/>
                </a:solidFill>
              </a:rPr>
              <a:t>Kinetic</a:t>
            </a:r>
            <a:r>
              <a:rPr b="1" lang="en" sz="2200">
                <a:solidFill>
                  <a:schemeClr val="dk1"/>
                </a:solidFill>
              </a:rPr>
              <a:t> Sand</a:t>
            </a:r>
            <a:endParaRPr b="1" sz="2200">
              <a:solidFill>
                <a:schemeClr val="dk1"/>
              </a:solidFill>
            </a:endParaRPr>
          </a:p>
          <a:p>
            <a:pPr indent="0" lvl="0" marL="0" rtl="0" algn="l">
              <a:lnSpc>
                <a:spcPct val="115000"/>
              </a:lnSpc>
              <a:spcBef>
                <a:spcPts val="0"/>
              </a:spcBef>
              <a:spcAft>
                <a:spcPts val="0"/>
              </a:spcAft>
              <a:buNone/>
            </a:pPr>
            <a:r>
              <a:rPr b="1" lang="en" sz="2200">
                <a:solidFill>
                  <a:schemeClr val="dk1"/>
                </a:solidFill>
              </a:rPr>
              <a:t>Playdough</a:t>
            </a:r>
            <a:endParaRPr b="1" sz="2200">
              <a:solidFill>
                <a:schemeClr val="dk1"/>
              </a:solidFill>
            </a:endParaRPr>
          </a:p>
          <a:p>
            <a:pPr indent="0" lvl="0" marL="0" rtl="0" algn="l">
              <a:lnSpc>
                <a:spcPct val="115000"/>
              </a:lnSpc>
              <a:spcBef>
                <a:spcPts val="0"/>
              </a:spcBef>
              <a:spcAft>
                <a:spcPts val="0"/>
              </a:spcAft>
              <a:buNone/>
            </a:pPr>
            <a:r>
              <a:rPr b="1" lang="en" sz="2200">
                <a:solidFill>
                  <a:schemeClr val="dk1"/>
                </a:solidFill>
              </a:rPr>
              <a:t>Model Magic</a:t>
            </a:r>
            <a:endParaRPr b="1" sz="2200">
              <a:solidFill>
                <a:schemeClr val="dk1"/>
              </a:solidFill>
            </a:endParaRPr>
          </a:p>
          <a:p>
            <a:pPr indent="0" lvl="0" marL="0" rtl="0" algn="l">
              <a:lnSpc>
                <a:spcPct val="115000"/>
              </a:lnSpc>
              <a:spcBef>
                <a:spcPts val="0"/>
              </a:spcBef>
              <a:spcAft>
                <a:spcPts val="0"/>
              </a:spcAft>
              <a:buNone/>
            </a:pPr>
            <a:r>
              <a:rPr b="1" lang="en" sz="2200">
                <a:solidFill>
                  <a:schemeClr val="dk1"/>
                </a:solidFill>
              </a:rPr>
              <a:t>Slime</a:t>
            </a:r>
            <a:endParaRPr b="1" sz="2200">
              <a:solidFill>
                <a:schemeClr val="dk1"/>
              </a:solidFill>
            </a:endParaRPr>
          </a:p>
        </p:txBody>
      </p:sp>
      <p:sp>
        <p:nvSpPr>
          <p:cNvPr id="160" name="Google Shape;160;p27"/>
          <p:cNvSpPr txBox="1"/>
          <p:nvPr/>
        </p:nvSpPr>
        <p:spPr>
          <a:xfrm>
            <a:off x="2327125" y="2572375"/>
            <a:ext cx="5979900" cy="180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solidFill>
                  <a:srgbClr val="F5E900"/>
                </a:solidFill>
              </a:rPr>
              <a:t>Step 1</a:t>
            </a:r>
            <a:r>
              <a:rPr lang="en" sz="1500">
                <a:solidFill>
                  <a:schemeClr val="dk1"/>
                </a:solidFill>
              </a:rPr>
              <a:t>: Each table gets two colors of material. Divide colors </a:t>
            </a:r>
            <a:r>
              <a:rPr lang="en" sz="1500">
                <a:solidFill>
                  <a:schemeClr val="dk1"/>
                </a:solidFill>
              </a:rPr>
              <a:t>among</a:t>
            </a:r>
            <a:r>
              <a:rPr lang="en" sz="1500">
                <a:solidFill>
                  <a:schemeClr val="dk1"/>
                </a:solidFill>
              </a:rPr>
              <a:t> the students at the table</a:t>
            </a:r>
            <a:endParaRPr sz="1500">
              <a:solidFill>
                <a:schemeClr val="dk1"/>
              </a:solidFill>
            </a:endParaRPr>
          </a:p>
          <a:p>
            <a:pPr indent="0" lvl="0" marL="0" rtl="0" algn="l">
              <a:lnSpc>
                <a:spcPct val="100000"/>
              </a:lnSpc>
              <a:spcBef>
                <a:spcPts val="1000"/>
              </a:spcBef>
              <a:spcAft>
                <a:spcPts val="0"/>
              </a:spcAft>
              <a:buNone/>
            </a:pPr>
            <a:r>
              <a:rPr lang="en" sz="1500">
                <a:solidFill>
                  <a:srgbClr val="F5E900"/>
                </a:solidFill>
              </a:rPr>
              <a:t>Step 2</a:t>
            </a:r>
            <a:r>
              <a:rPr lang="en" sz="1500">
                <a:solidFill>
                  <a:schemeClr val="dk1"/>
                </a:solidFill>
              </a:rPr>
              <a:t>: First student mixes both colors and passes the “ball” to the next student to mix their two colors</a:t>
            </a:r>
            <a:endParaRPr sz="1500">
              <a:solidFill>
                <a:schemeClr val="dk1"/>
              </a:solidFill>
            </a:endParaRPr>
          </a:p>
          <a:p>
            <a:pPr indent="0" lvl="0" marL="0" rtl="0" algn="l">
              <a:spcBef>
                <a:spcPts val="1000"/>
              </a:spcBef>
              <a:spcAft>
                <a:spcPts val="1000"/>
              </a:spcAft>
              <a:buNone/>
            </a:pPr>
            <a:r>
              <a:rPr lang="en" sz="1500">
                <a:solidFill>
                  <a:srgbClr val="F5E900"/>
                </a:solidFill>
              </a:rPr>
              <a:t>Step 3</a:t>
            </a:r>
            <a:r>
              <a:rPr lang="en" sz="1500">
                <a:solidFill>
                  <a:schemeClr val="dk1"/>
                </a:solidFill>
              </a:rPr>
              <a:t>: The remaining students in the group try to separate the colors to make them not mixed anymore</a:t>
            </a:r>
            <a:endParaRPr sz="1500">
              <a:solidFill>
                <a:schemeClr val="dk1"/>
              </a:solidFill>
            </a:endParaRPr>
          </a:p>
        </p:txBody>
      </p:sp>
      <p:sp>
        <p:nvSpPr>
          <p:cNvPr id="161" name="Google Shape;161;p27"/>
          <p:cNvSpPr txBox="1"/>
          <p:nvPr/>
        </p:nvSpPr>
        <p:spPr>
          <a:xfrm>
            <a:off x="2327125" y="2045925"/>
            <a:ext cx="3642300" cy="6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Nunito ExtraBold"/>
                <a:ea typeface="Nunito ExtraBold"/>
                <a:cs typeface="Nunito ExtraBold"/>
                <a:sym typeface="Nunito ExtraBold"/>
              </a:rPr>
              <a:t>Overview of Activity</a:t>
            </a:r>
            <a:endParaRPr sz="2200">
              <a:solidFill>
                <a:schemeClr val="dk1"/>
              </a:solidFill>
              <a:latin typeface="Nunito ExtraBold"/>
              <a:ea typeface="Nunito ExtraBold"/>
              <a:cs typeface="Nunito ExtraBold"/>
              <a:sym typeface="Nunito ExtraBold"/>
            </a:endParaRPr>
          </a:p>
        </p:txBody>
      </p:sp>
      <p:sp>
        <p:nvSpPr>
          <p:cNvPr id="162" name="Google Shape;162;p27"/>
          <p:cNvSpPr txBox="1"/>
          <p:nvPr/>
        </p:nvSpPr>
        <p:spPr>
          <a:xfrm>
            <a:off x="2281200" y="1236025"/>
            <a:ext cx="52563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lang="en" sz="1500">
                <a:solidFill>
                  <a:schemeClr val="dk1"/>
                </a:solidFill>
              </a:rPr>
              <a:t>The Chocolate Chip Cookie Effect</a:t>
            </a:r>
            <a:br>
              <a:rPr lang="en" sz="1500">
                <a:solidFill>
                  <a:schemeClr val="dk1"/>
                </a:solidFill>
              </a:rPr>
            </a:br>
            <a:r>
              <a:rPr lang="en" sz="1500">
                <a:solidFill>
                  <a:schemeClr val="dk1"/>
                </a:solidFill>
              </a:rPr>
              <a:t>A game where trying to </a:t>
            </a:r>
            <a:r>
              <a:rPr lang="en" sz="1500">
                <a:solidFill>
                  <a:schemeClr val="dk1"/>
                </a:solidFill>
              </a:rPr>
              <a:t>separate</a:t>
            </a:r>
            <a:r>
              <a:rPr lang="en" sz="1500">
                <a:solidFill>
                  <a:schemeClr val="dk1"/>
                </a:solidFill>
              </a:rPr>
              <a:t> </a:t>
            </a:r>
            <a:r>
              <a:rPr lang="en" sz="1500">
                <a:solidFill>
                  <a:schemeClr val="dk1"/>
                </a:solidFill>
              </a:rPr>
              <a:t>ingredients</a:t>
            </a:r>
            <a:r>
              <a:rPr lang="en" sz="1500">
                <a:solidFill>
                  <a:schemeClr val="dk1"/>
                </a:solidFill>
              </a:rPr>
              <a:t> is impossible.</a:t>
            </a:r>
            <a:endParaRPr sz="1500">
              <a:solidFill>
                <a:schemeClr val="dk1"/>
              </a:solidFill>
            </a:endParaRPr>
          </a:p>
        </p:txBody>
      </p:sp>
      <p:sp>
        <p:nvSpPr>
          <p:cNvPr id="163" name="Google Shape;163;p27"/>
          <p:cNvSpPr txBox="1"/>
          <p:nvPr/>
        </p:nvSpPr>
        <p:spPr>
          <a:xfrm>
            <a:off x="270400" y="1738800"/>
            <a:ext cx="2461500" cy="11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Nunito ExtraBold"/>
                <a:ea typeface="Nunito ExtraBold"/>
                <a:cs typeface="Nunito ExtraBold"/>
                <a:sym typeface="Nunito ExtraBold"/>
              </a:rPr>
              <a:t>Materials</a:t>
            </a:r>
            <a:endParaRPr sz="2200">
              <a:solidFill>
                <a:schemeClr val="dk1"/>
              </a:solidFill>
              <a:latin typeface="Nunito ExtraBold"/>
              <a:ea typeface="Nunito ExtraBold"/>
              <a:cs typeface="Nunito ExtraBold"/>
              <a:sym typeface="Nunito ExtraBold"/>
            </a:endParaRPr>
          </a:p>
          <a:p>
            <a:pPr indent="0" lvl="0" marL="0" rtl="0" algn="l">
              <a:spcBef>
                <a:spcPts val="0"/>
              </a:spcBef>
              <a:spcAft>
                <a:spcPts val="0"/>
              </a:spcAft>
              <a:buNone/>
            </a:pPr>
            <a:r>
              <a:rPr lang="en" sz="1300">
                <a:solidFill>
                  <a:schemeClr val="dk1"/>
                </a:solidFill>
                <a:latin typeface="Nunito ExtraBold"/>
                <a:ea typeface="Nunito ExtraBold"/>
                <a:cs typeface="Nunito ExtraBold"/>
                <a:sym typeface="Nunito ExtraBold"/>
              </a:rPr>
              <a:t>Choose one of </a:t>
            </a:r>
            <a:endParaRPr sz="1300">
              <a:solidFill>
                <a:schemeClr val="dk1"/>
              </a:solidFill>
              <a:latin typeface="Nunito ExtraBold"/>
              <a:ea typeface="Nunito ExtraBold"/>
              <a:cs typeface="Nunito ExtraBold"/>
              <a:sym typeface="Nunito ExtraBold"/>
            </a:endParaRPr>
          </a:p>
          <a:p>
            <a:pPr indent="0" lvl="0" marL="0" rtl="0" algn="l">
              <a:spcBef>
                <a:spcPts val="0"/>
              </a:spcBef>
              <a:spcAft>
                <a:spcPts val="0"/>
              </a:spcAft>
              <a:buNone/>
            </a:pPr>
            <a:r>
              <a:rPr lang="en" sz="1300">
                <a:solidFill>
                  <a:schemeClr val="dk1"/>
                </a:solidFill>
                <a:latin typeface="Nunito ExtraBold"/>
                <a:ea typeface="Nunito ExtraBold"/>
                <a:cs typeface="Nunito ExtraBold"/>
                <a:sym typeface="Nunito ExtraBold"/>
              </a:rPr>
              <a:t>the following</a:t>
            </a:r>
            <a:endParaRPr sz="1300">
              <a:solidFill>
                <a:schemeClr val="dk1"/>
              </a:solidFill>
              <a:latin typeface="Nunito ExtraBold"/>
              <a:ea typeface="Nunito ExtraBold"/>
              <a:cs typeface="Nunito ExtraBold"/>
              <a:sym typeface="Nunito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7" name="Shape 167"/>
        <p:cNvGrpSpPr/>
        <p:nvPr/>
      </p:nvGrpSpPr>
      <p:grpSpPr>
        <a:xfrm>
          <a:off x="0" y="0"/>
          <a:ext cx="0" cy="0"/>
          <a:chOff x="0" y="0"/>
          <a:chExt cx="0" cy="0"/>
        </a:xfrm>
      </p:grpSpPr>
      <p:sp>
        <p:nvSpPr>
          <p:cNvPr id="168" name="Google Shape;168;p28"/>
          <p:cNvSpPr txBox="1"/>
          <p:nvPr/>
        </p:nvSpPr>
        <p:spPr>
          <a:xfrm>
            <a:off x="192725" y="1165200"/>
            <a:ext cx="5386800" cy="357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lang="en" sz="2200">
                <a:solidFill>
                  <a:srgbClr val="E2EEFF"/>
                </a:solidFill>
                <a:latin typeface="Nunito"/>
                <a:ea typeface="Nunito"/>
                <a:cs typeface="Nunito"/>
                <a:sym typeface="Nunito"/>
              </a:rPr>
              <a:t>T</a:t>
            </a:r>
            <a:r>
              <a:rPr lang="en" sz="2200">
                <a:solidFill>
                  <a:srgbClr val="E2EEFF"/>
                </a:solidFill>
                <a:latin typeface="Nunito"/>
                <a:ea typeface="Nunito"/>
                <a:cs typeface="Nunito"/>
                <a:sym typeface="Nunito"/>
              </a:rPr>
              <a:t>hink of it this way–Cookie batter doesn’t distribute chocolate chips equally within the cookie. The same is true for a fake pills–fentanyl may be in some pills from the same batch and not in others. </a:t>
            </a:r>
            <a:r>
              <a:rPr lang="en" sz="2200">
                <a:solidFill>
                  <a:srgbClr val="E8EAED"/>
                </a:solidFill>
                <a:latin typeface="Nunito"/>
                <a:ea typeface="Nunito"/>
                <a:cs typeface="Nunito"/>
                <a:sym typeface="Nunito"/>
              </a:rPr>
              <a:t>In other words, fentanyl is like the "chocolate chips" in cookies. The chocolate chips are randomly spaced and could be clustered in one area, depending on which cookie you get.</a:t>
            </a:r>
            <a:endParaRPr sz="2200">
              <a:solidFill>
                <a:schemeClr val="dk1"/>
              </a:solidFill>
              <a:latin typeface="Nunito ExtraBold"/>
              <a:ea typeface="Nunito ExtraBold"/>
              <a:cs typeface="Nunito ExtraBold"/>
              <a:sym typeface="Nunito ExtraBold"/>
            </a:endParaRPr>
          </a:p>
        </p:txBody>
      </p:sp>
      <p:pic>
        <p:nvPicPr>
          <p:cNvPr id="169" name="Google Shape;169;p28"/>
          <p:cNvPicPr preferRelativeResize="0"/>
          <p:nvPr/>
        </p:nvPicPr>
        <p:blipFill rotWithShape="1">
          <a:blip r:embed="rId3">
            <a:alphaModFix/>
          </a:blip>
          <a:srcRect b="8200" l="0" r="0" t="9379"/>
          <a:stretch/>
        </p:blipFill>
        <p:spPr>
          <a:xfrm>
            <a:off x="5585300" y="1234726"/>
            <a:ext cx="3558701" cy="3492227"/>
          </a:xfrm>
          <a:prstGeom prst="rect">
            <a:avLst/>
          </a:prstGeom>
          <a:noFill/>
          <a:ln>
            <a:noFill/>
          </a:ln>
        </p:spPr>
      </p:pic>
      <p:sp>
        <p:nvSpPr>
          <p:cNvPr id="170" name="Google Shape;170;p28"/>
          <p:cNvSpPr txBox="1"/>
          <p:nvPr/>
        </p:nvSpPr>
        <p:spPr>
          <a:xfrm>
            <a:off x="0" y="304800"/>
            <a:ext cx="9104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a:solidFill>
                  <a:srgbClr val="F5E900"/>
                </a:solidFill>
                <a:latin typeface="Nunito ExtraBold"/>
                <a:ea typeface="Nunito ExtraBold"/>
                <a:cs typeface="Nunito ExtraBold"/>
                <a:sym typeface="Nunito ExtraBold"/>
              </a:rPr>
              <a:t>The Chocolate Chip Cookie Effect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4" name="Shape 174"/>
        <p:cNvGrpSpPr/>
        <p:nvPr/>
      </p:nvGrpSpPr>
      <p:grpSpPr>
        <a:xfrm>
          <a:off x="0" y="0"/>
          <a:ext cx="0" cy="0"/>
          <a:chOff x="0" y="0"/>
          <a:chExt cx="0" cy="0"/>
        </a:xfrm>
      </p:grpSpPr>
      <p:sp>
        <p:nvSpPr>
          <p:cNvPr id="175" name="Google Shape;175;p29"/>
          <p:cNvSpPr txBox="1"/>
          <p:nvPr>
            <p:ph type="ctrTitle"/>
          </p:nvPr>
        </p:nvSpPr>
        <p:spPr>
          <a:xfrm>
            <a:off x="0" y="395175"/>
            <a:ext cx="9144000" cy="1004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1</a:t>
            </a:r>
            <a:endParaRPr b="1">
              <a:solidFill>
                <a:srgbClr val="F5E900"/>
              </a:solidFill>
              <a:latin typeface="Nunito"/>
              <a:ea typeface="Nunito"/>
              <a:cs typeface="Nunito"/>
              <a:sym typeface="Nunito"/>
            </a:endParaRPr>
          </a:p>
        </p:txBody>
      </p:sp>
      <p:sp>
        <p:nvSpPr>
          <p:cNvPr id="176" name="Google Shape;176;p29"/>
          <p:cNvSpPr txBox="1"/>
          <p:nvPr>
            <p:ph idx="1" type="subTitle"/>
          </p:nvPr>
        </p:nvSpPr>
        <p:spPr>
          <a:xfrm>
            <a:off x="444000" y="1649025"/>
            <a:ext cx="8235300" cy="3151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It’s a saturday night and you are going to hang out with a group of friends. Your one friend thinks in order to have “fun” and “relax”, they need to take drugs. </a:t>
            </a:r>
            <a:endParaRPr b="1" sz="2400">
              <a:solidFill>
                <a:schemeClr val="dk1"/>
              </a:solidFill>
              <a:latin typeface="Nunito"/>
              <a:ea typeface="Nunito"/>
              <a:cs typeface="Nunito"/>
              <a:sym typeface="Nunito"/>
            </a:endParaRPr>
          </a:p>
          <a:p>
            <a:pPr indent="0" lvl="0" marL="0" rtl="0" algn="ctr">
              <a:lnSpc>
                <a:spcPct val="115000"/>
              </a:lnSpc>
              <a:spcBef>
                <a:spcPts val="0"/>
              </a:spcBef>
              <a:spcAft>
                <a:spcPts val="0"/>
              </a:spcAft>
              <a:buNone/>
            </a:pPr>
            <a:r>
              <a:t/>
            </a:r>
            <a:endParaRPr b="1" sz="2400">
              <a:solidFill>
                <a:schemeClr val="dk1"/>
              </a:solidFill>
              <a:latin typeface="Nunito"/>
              <a:ea typeface="Nunito"/>
              <a:cs typeface="Nunito"/>
              <a:sym typeface="Nunito"/>
            </a:endParaRPr>
          </a:p>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want to have fun with your </a:t>
            </a:r>
            <a:r>
              <a:rPr b="1" lang="en" sz="2400">
                <a:solidFill>
                  <a:schemeClr val="dk1"/>
                </a:solidFill>
                <a:latin typeface="Nunito"/>
                <a:ea typeface="Nunito"/>
                <a:cs typeface="Nunito"/>
                <a:sym typeface="Nunito"/>
              </a:rPr>
              <a:t>friend,</a:t>
            </a:r>
            <a:r>
              <a:rPr b="1" lang="en" sz="2400">
                <a:solidFill>
                  <a:schemeClr val="dk1"/>
                </a:solidFill>
                <a:latin typeface="Nunito"/>
                <a:ea typeface="Nunito"/>
                <a:cs typeface="Nunito"/>
                <a:sym typeface="Nunito"/>
              </a:rPr>
              <a:t> but not in that way. On the way to hang out, you talk to the friend. </a:t>
            </a:r>
            <a:endParaRPr b="1" sz="2400">
              <a:solidFill>
                <a:srgbClr val="F5E900"/>
              </a:solidFill>
              <a:latin typeface="Nunito"/>
              <a:ea typeface="Nunito"/>
              <a:cs typeface="Nunito"/>
              <a:sym typeface="Nunito"/>
            </a:endParaRPr>
          </a:p>
          <a:p>
            <a:pPr indent="0" lvl="0" marL="0" rtl="0" algn="ctr">
              <a:lnSpc>
                <a:spcPct val="115000"/>
              </a:lnSpc>
              <a:spcBef>
                <a:spcPts val="0"/>
              </a:spcBef>
              <a:spcAft>
                <a:spcPts val="0"/>
              </a:spcAft>
              <a:buNone/>
            </a:pPr>
            <a:r>
              <a:rPr b="1" lang="en" sz="2400">
                <a:solidFill>
                  <a:srgbClr val="F5E900"/>
                </a:solidFill>
                <a:latin typeface="Nunito"/>
                <a:ea typeface="Nunito"/>
                <a:cs typeface="Nunito"/>
                <a:sym typeface="Nunito"/>
              </a:rPr>
              <a:t>What do you say?</a:t>
            </a:r>
            <a:endParaRPr b="1" sz="2400">
              <a:solidFill>
                <a:srgbClr val="F5E9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0" name="Shape 180"/>
        <p:cNvGrpSpPr/>
        <p:nvPr/>
      </p:nvGrpSpPr>
      <p:grpSpPr>
        <a:xfrm>
          <a:off x="0" y="0"/>
          <a:ext cx="0" cy="0"/>
          <a:chOff x="0" y="0"/>
          <a:chExt cx="0" cy="0"/>
        </a:xfrm>
      </p:grpSpPr>
      <p:sp>
        <p:nvSpPr>
          <p:cNvPr id="181" name="Google Shape;181;p30"/>
          <p:cNvSpPr txBox="1"/>
          <p:nvPr>
            <p:ph type="ctrTitle"/>
          </p:nvPr>
        </p:nvSpPr>
        <p:spPr>
          <a:xfrm>
            <a:off x="0" y="395175"/>
            <a:ext cx="9144000" cy="117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2</a:t>
            </a:r>
            <a:endParaRPr b="1">
              <a:solidFill>
                <a:srgbClr val="F5E900"/>
              </a:solidFill>
              <a:latin typeface="Nunito"/>
              <a:ea typeface="Nunito"/>
              <a:cs typeface="Nunito"/>
              <a:sym typeface="Nunito"/>
            </a:endParaRPr>
          </a:p>
        </p:txBody>
      </p:sp>
      <p:sp>
        <p:nvSpPr>
          <p:cNvPr id="182" name="Google Shape;182;p30"/>
          <p:cNvSpPr txBox="1"/>
          <p:nvPr>
            <p:ph idx="1" type="subTitle"/>
          </p:nvPr>
        </p:nvSpPr>
        <p:spPr>
          <a:xfrm>
            <a:off x="311700" y="1770400"/>
            <a:ext cx="8520600" cy="2377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dealing with a lot of pressure from your parents, coaches and/or teachers. You are feeling very overwhelmed between school work, sports and things at home. You are looking for a way to numb your stress, so you were thinking about escaping with pills.</a:t>
            </a:r>
            <a:endParaRPr b="1" sz="2400">
              <a:solidFill>
                <a:schemeClr val="dk1"/>
              </a:solidFill>
              <a:latin typeface="Nunito"/>
              <a:ea typeface="Nunito"/>
              <a:cs typeface="Nunito"/>
              <a:sym typeface="Nunito"/>
            </a:endParaRPr>
          </a:p>
        </p:txBody>
      </p:sp>
      <p:sp>
        <p:nvSpPr>
          <p:cNvPr id="183" name="Google Shape;183;p30"/>
          <p:cNvSpPr txBox="1"/>
          <p:nvPr>
            <p:ph type="ctrTitle"/>
          </p:nvPr>
        </p:nvSpPr>
        <p:spPr>
          <a:xfrm>
            <a:off x="311700" y="4056125"/>
            <a:ext cx="8520600" cy="706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What are healthy ways to cope with stress?</a:t>
            </a:r>
            <a:endParaRPr b="1" sz="3000">
              <a:solidFill>
                <a:srgbClr val="F5E900"/>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7" name="Shape 187"/>
        <p:cNvGrpSpPr/>
        <p:nvPr/>
      </p:nvGrpSpPr>
      <p:grpSpPr>
        <a:xfrm>
          <a:off x="0" y="0"/>
          <a:ext cx="0" cy="0"/>
          <a:chOff x="0" y="0"/>
          <a:chExt cx="0" cy="0"/>
        </a:xfrm>
      </p:grpSpPr>
      <p:sp>
        <p:nvSpPr>
          <p:cNvPr id="188" name="Google Shape;188;p31"/>
          <p:cNvSpPr txBox="1"/>
          <p:nvPr>
            <p:ph type="ctrTitle"/>
          </p:nvPr>
        </p:nvSpPr>
        <p:spPr>
          <a:xfrm>
            <a:off x="0" y="242775"/>
            <a:ext cx="9093600" cy="1194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3</a:t>
            </a:r>
            <a:endParaRPr b="1">
              <a:solidFill>
                <a:srgbClr val="F5E900"/>
              </a:solidFill>
              <a:latin typeface="Nunito"/>
              <a:ea typeface="Nunito"/>
              <a:cs typeface="Nunito"/>
              <a:sym typeface="Nunito"/>
            </a:endParaRPr>
          </a:p>
        </p:txBody>
      </p:sp>
      <p:sp>
        <p:nvSpPr>
          <p:cNvPr id="189" name="Google Shape;189;p31"/>
          <p:cNvSpPr txBox="1"/>
          <p:nvPr>
            <p:ph idx="1" type="subTitle"/>
          </p:nvPr>
        </p:nvSpPr>
        <p:spPr>
          <a:xfrm>
            <a:off x="311700" y="1519875"/>
            <a:ext cx="8520600" cy="2907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at a friday night football game. You meet up with a group of friends and they talk about taking pills they got from their friend’s brother. They give you one and tell you to take it with them or else they won’t hang out with you. You know it could be dangerous and don’t want to take it…</a:t>
            </a:r>
            <a:endParaRPr b="1" sz="2400">
              <a:solidFill>
                <a:schemeClr val="dk1"/>
              </a:solidFill>
              <a:latin typeface="Nunito"/>
              <a:ea typeface="Nunito"/>
              <a:cs typeface="Nunito"/>
              <a:sym typeface="Nunito"/>
            </a:endParaRPr>
          </a:p>
        </p:txBody>
      </p:sp>
      <p:sp>
        <p:nvSpPr>
          <p:cNvPr id="190" name="Google Shape;190;p31"/>
          <p:cNvSpPr txBox="1"/>
          <p:nvPr>
            <p:ph type="ctrTitle"/>
          </p:nvPr>
        </p:nvSpPr>
        <p:spPr>
          <a:xfrm>
            <a:off x="311700" y="4050124"/>
            <a:ext cx="8520600" cy="622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How do you handle the situation?</a:t>
            </a:r>
            <a:endParaRPr b="1" sz="3000">
              <a:solidFill>
                <a:srgbClr val="F5E900"/>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3625575" y="1392225"/>
            <a:ext cx="5367000" cy="322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latin typeface="Nunito Medium"/>
                <a:ea typeface="Nunito Medium"/>
                <a:cs typeface="Nunito Medium"/>
                <a:sym typeface="Nunito Medium"/>
              </a:rPr>
              <a:t>Fentanyl is </a:t>
            </a:r>
            <a:r>
              <a:rPr lang="en" sz="2400">
                <a:solidFill>
                  <a:srgbClr val="FFFFFF"/>
                </a:solidFill>
                <a:highlight>
                  <a:srgbClr val="000000"/>
                </a:highlight>
                <a:latin typeface="Nunito Medium"/>
                <a:ea typeface="Nunito Medium"/>
                <a:cs typeface="Nunito Medium"/>
                <a:sym typeface="Nunito Medium"/>
              </a:rPr>
              <a:t>a powerful synthetic (lab created) opioid (</a:t>
            </a:r>
            <a:r>
              <a:rPr lang="en" sz="2400">
                <a:highlight>
                  <a:srgbClr val="000000"/>
                </a:highlight>
                <a:latin typeface="Nunito Medium"/>
                <a:ea typeface="Nunito Medium"/>
                <a:cs typeface="Nunito Medium"/>
                <a:sym typeface="Nunito Medium"/>
              </a:rPr>
              <a:t>pain-killer)</a:t>
            </a:r>
            <a:r>
              <a:rPr lang="en" sz="2400">
                <a:solidFill>
                  <a:srgbClr val="FFFFFF"/>
                </a:solidFill>
                <a:highlight>
                  <a:srgbClr val="000000"/>
                </a:highlight>
                <a:latin typeface="Nunito Medium"/>
                <a:ea typeface="Nunito Medium"/>
                <a:cs typeface="Nunito Medium"/>
                <a:sym typeface="Nunito Medium"/>
              </a:rPr>
              <a:t>, or narcotic (a type of drug), that is similar to morphine, </a:t>
            </a:r>
            <a:r>
              <a:rPr lang="en" sz="2400">
                <a:latin typeface="Nunito Medium"/>
                <a:ea typeface="Nunito Medium"/>
                <a:cs typeface="Nunito Medium"/>
                <a:sym typeface="Nunito Medium"/>
              </a:rPr>
              <a:t>medicine prescribed by doctors for severe pain. </a:t>
            </a:r>
            <a:endParaRPr sz="2400">
              <a:latin typeface="Nunito Medium"/>
              <a:ea typeface="Nunito Medium"/>
              <a:cs typeface="Nunito Medium"/>
              <a:sym typeface="Nunito Medium"/>
            </a:endParaRPr>
          </a:p>
          <a:p>
            <a:pPr indent="0" lvl="0" marL="0" rtl="0" algn="l">
              <a:spcBef>
                <a:spcPts val="0"/>
              </a:spcBef>
              <a:spcAft>
                <a:spcPts val="0"/>
              </a:spcAft>
              <a:buSzPts val="990"/>
              <a:buNone/>
            </a:pPr>
            <a:r>
              <a:t/>
            </a:r>
            <a:endParaRPr sz="2400">
              <a:solidFill>
                <a:srgbClr val="FFFFFF"/>
              </a:solidFill>
              <a:highlight>
                <a:srgbClr val="000000"/>
              </a:highlight>
              <a:latin typeface="Nunito Medium"/>
              <a:ea typeface="Nunito Medium"/>
              <a:cs typeface="Nunito Medium"/>
              <a:sym typeface="Nunito Medium"/>
            </a:endParaRPr>
          </a:p>
          <a:p>
            <a:pPr indent="0" lvl="0" marL="0" rtl="0" algn="l">
              <a:spcBef>
                <a:spcPts val="0"/>
              </a:spcBef>
              <a:spcAft>
                <a:spcPts val="0"/>
              </a:spcAft>
              <a:buSzPts val="990"/>
              <a:buNone/>
            </a:pPr>
            <a:r>
              <a:rPr lang="en" sz="2400">
                <a:solidFill>
                  <a:srgbClr val="FFFFFF"/>
                </a:solidFill>
                <a:highlight>
                  <a:srgbClr val="000000"/>
                </a:highlight>
                <a:latin typeface="Nunito Medium"/>
                <a:ea typeface="Nunito Medium"/>
                <a:cs typeface="Nunito Medium"/>
                <a:sym typeface="Nunito Medium"/>
              </a:rPr>
              <a:t>Fentanyl is </a:t>
            </a:r>
            <a:r>
              <a:rPr lang="en" sz="2400">
                <a:solidFill>
                  <a:srgbClr val="F5E900"/>
                </a:solidFill>
                <a:highlight>
                  <a:srgbClr val="000000"/>
                </a:highlight>
                <a:latin typeface="Nunito Medium"/>
                <a:ea typeface="Nunito Medium"/>
                <a:cs typeface="Nunito Medium"/>
                <a:sym typeface="Nunito Medium"/>
              </a:rPr>
              <a:t>50 to 100 times</a:t>
            </a:r>
            <a:r>
              <a:rPr lang="en" sz="2400">
                <a:solidFill>
                  <a:srgbClr val="FFFFFF"/>
                </a:solidFill>
                <a:highlight>
                  <a:srgbClr val="000000"/>
                </a:highlight>
                <a:latin typeface="Nunito Medium"/>
                <a:ea typeface="Nunito Medium"/>
                <a:cs typeface="Nunito Medium"/>
                <a:sym typeface="Nunito Medium"/>
              </a:rPr>
              <a:t> stronger than heroin and is fatal at very small dose.</a:t>
            </a:r>
            <a:endParaRPr sz="2400">
              <a:latin typeface="Nunito Medium"/>
              <a:ea typeface="Nunito Medium"/>
              <a:cs typeface="Nunito Medium"/>
              <a:sym typeface="Nunito Medium"/>
            </a:endParaRPr>
          </a:p>
        </p:txBody>
      </p:sp>
      <p:sp>
        <p:nvSpPr>
          <p:cNvPr id="63" name="Google Shape;63;p14"/>
          <p:cNvSpPr txBox="1"/>
          <p:nvPr>
            <p:ph idx="1" type="subTitle"/>
          </p:nvPr>
        </p:nvSpPr>
        <p:spPr>
          <a:xfrm>
            <a:off x="-125" y="3925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What is Fentanyl?</a:t>
            </a:r>
            <a:endParaRPr sz="5000">
              <a:solidFill>
                <a:srgbClr val="F5E900"/>
              </a:solidFill>
              <a:latin typeface="Nunito ExtraBold"/>
              <a:ea typeface="Nunito ExtraBold"/>
              <a:cs typeface="Nunito ExtraBold"/>
              <a:sym typeface="Nunito ExtraBold"/>
            </a:endParaRPr>
          </a:p>
        </p:txBody>
      </p:sp>
      <p:pic>
        <p:nvPicPr>
          <p:cNvPr id="64" name="Google Shape;64;p14"/>
          <p:cNvPicPr preferRelativeResize="0"/>
          <p:nvPr/>
        </p:nvPicPr>
        <p:blipFill>
          <a:blip r:embed="rId3">
            <a:alphaModFix/>
          </a:blip>
          <a:stretch>
            <a:fillRect/>
          </a:stretch>
        </p:blipFill>
        <p:spPr>
          <a:xfrm>
            <a:off x="-568400" y="1403800"/>
            <a:ext cx="4297375" cy="3188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4" name="Shape 194"/>
        <p:cNvGrpSpPr/>
        <p:nvPr/>
      </p:nvGrpSpPr>
      <p:grpSpPr>
        <a:xfrm>
          <a:off x="0" y="0"/>
          <a:ext cx="0" cy="0"/>
          <a:chOff x="0" y="0"/>
          <a:chExt cx="0" cy="0"/>
        </a:xfrm>
      </p:grpSpPr>
      <p:sp>
        <p:nvSpPr>
          <p:cNvPr id="195" name="Google Shape;195;p32"/>
          <p:cNvSpPr txBox="1"/>
          <p:nvPr>
            <p:ph type="ctrTitle"/>
          </p:nvPr>
        </p:nvSpPr>
        <p:spPr>
          <a:xfrm>
            <a:off x="0" y="355200"/>
            <a:ext cx="9144000" cy="117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4</a:t>
            </a:r>
            <a:endParaRPr b="1">
              <a:solidFill>
                <a:srgbClr val="F5E900"/>
              </a:solidFill>
              <a:latin typeface="Nunito"/>
              <a:ea typeface="Nunito"/>
              <a:cs typeface="Nunito"/>
              <a:sym typeface="Nunito"/>
            </a:endParaRPr>
          </a:p>
        </p:txBody>
      </p:sp>
      <p:sp>
        <p:nvSpPr>
          <p:cNvPr id="196" name="Google Shape;196;p32"/>
          <p:cNvSpPr txBox="1"/>
          <p:nvPr>
            <p:ph idx="1" type="subTitle"/>
          </p:nvPr>
        </p:nvSpPr>
        <p:spPr>
          <a:xfrm>
            <a:off x="311700" y="1711675"/>
            <a:ext cx="8520600" cy="1548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Some of your friends told you that they started sneaking their parents medications and it makes them feel high. They tell you to try it. You are curious and find some pills in your grandparent’s cabinet…</a:t>
            </a:r>
            <a:endParaRPr b="1" sz="2400">
              <a:solidFill>
                <a:schemeClr val="dk1"/>
              </a:solidFill>
              <a:latin typeface="Nunito"/>
              <a:ea typeface="Nunito"/>
              <a:cs typeface="Nunito"/>
              <a:sym typeface="Nunito"/>
            </a:endParaRPr>
          </a:p>
        </p:txBody>
      </p:sp>
      <p:sp>
        <p:nvSpPr>
          <p:cNvPr id="197" name="Google Shape;197;p32"/>
          <p:cNvSpPr txBox="1"/>
          <p:nvPr>
            <p:ph type="ctrTitle"/>
          </p:nvPr>
        </p:nvSpPr>
        <p:spPr>
          <a:xfrm>
            <a:off x="1128600" y="3755175"/>
            <a:ext cx="6886800" cy="10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If you want to </a:t>
            </a:r>
            <a:r>
              <a:rPr b="1" lang="en" sz="3000">
                <a:solidFill>
                  <a:srgbClr val="F5E900"/>
                </a:solidFill>
                <a:latin typeface="Nunito"/>
                <a:ea typeface="Nunito"/>
                <a:cs typeface="Nunito"/>
                <a:sym typeface="Nunito"/>
              </a:rPr>
              <a:t>talk </a:t>
            </a:r>
            <a:r>
              <a:rPr b="1" lang="en" sz="3000">
                <a:solidFill>
                  <a:srgbClr val="F5E900"/>
                </a:solidFill>
                <a:latin typeface="Nunito"/>
                <a:ea typeface="Nunito"/>
                <a:cs typeface="Nunito"/>
                <a:sym typeface="Nunito"/>
              </a:rPr>
              <a:t>about things like this, who are people you can talk to?</a:t>
            </a:r>
            <a:endParaRPr b="1" sz="3000">
              <a:solidFill>
                <a:srgbClr val="F5E900"/>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1" name="Shape 201"/>
        <p:cNvGrpSpPr/>
        <p:nvPr/>
      </p:nvGrpSpPr>
      <p:grpSpPr>
        <a:xfrm>
          <a:off x="0" y="0"/>
          <a:ext cx="0" cy="0"/>
          <a:chOff x="0" y="0"/>
          <a:chExt cx="0" cy="0"/>
        </a:xfrm>
      </p:grpSpPr>
      <p:sp>
        <p:nvSpPr>
          <p:cNvPr id="202" name="Google Shape;202;p33"/>
          <p:cNvSpPr txBox="1"/>
          <p:nvPr>
            <p:ph type="ctrTitle"/>
          </p:nvPr>
        </p:nvSpPr>
        <p:spPr>
          <a:xfrm>
            <a:off x="0" y="395175"/>
            <a:ext cx="9144000" cy="135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Scenario 5</a:t>
            </a:r>
            <a:endParaRPr b="1">
              <a:solidFill>
                <a:srgbClr val="F5E900"/>
              </a:solidFill>
              <a:latin typeface="Nunito"/>
              <a:ea typeface="Nunito"/>
              <a:cs typeface="Nunito"/>
              <a:sym typeface="Nunito"/>
            </a:endParaRPr>
          </a:p>
        </p:txBody>
      </p:sp>
      <p:sp>
        <p:nvSpPr>
          <p:cNvPr id="203" name="Google Shape;203;p33"/>
          <p:cNvSpPr txBox="1"/>
          <p:nvPr>
            <p:ph idx="1" type="subTitle"/>
          </p:nvPr>
        </p:nvSpPr>
        <p:spPr>
          <a:xfrm>
            <a:off x="311700" y="2060450"/>
            <a:ext cx="8520600" cy="1944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1"/>
                </a:solidFill>
                <a:latin typeface="Nunito"/>
                <a:ea typeface="Nunito"/>
                <a:cs typeface="Nunito"/>
                <a:sym typeface="Nunito"/>
              </a:rPr>
              <a:t>You are hanging out with your friends and </a:t>
            </a:r>
            <a:r>
              <a:rPr b="1" lang="en" sz="2400" u="sng">
                <a:solidFill>
                  <a:schemeClr val="dk1"/>
                </a:solidFill>
                <a:latin typeface="Nunito"/>
                <a:ea typeface="Nunito"/>
                <a:cs typeface="Nunito"/>
                <a:sym typeface="Nunito"/>
              </a:rPr>
              <a:t>everyone</a:t>
            </a:r>
            <a:r>
              <a:rPr b="1" lang="en" sz="2400">
                <a:solidFill>
                  <a:schemeClr val="dk1"/>
                </a:solidFill>
                <a:latin typeface="Nunito"/>
                <a:ea typeface="Nunito"/>
                <a:cs typeface="Nunito"/>
                <a:sym typeface="Nunito"/>
              </a:rPr>
              <a:t> has taken some pills. One of your friends passes out and is not responding. You think they might be overdosing…</a:t>
            </a:r>
            <a:endParaRPr b="1" sz="2400">
              <a:solidFill>
                <a:schemeClr val="dk1"/>
              </a:solidFill>
              <a:latin typeface="Nunito"/>
              <a:ea typeface="Nunito"/>
              <a:cs typeface="Nunito"/>
              <a:sym typeface="Nunito"/>
            </a:endParaRPr>
          </a:p>
        </p:txBody>
      </p:sp>
      <p:sp>
        <p:nvSpPr>
          <p:cNvPr id="204" name="Google Shape;204;p33"/>
          <p:cNvSpPr txBox="1"/>
          <p:nvPr>
            <p:ph type="ctrTitle"/>
          </p:nvPr>
        </p:nvSpPr>
        <p:spPr>
          <a:xfrm>
            <a:off x="311700" y="3744200"/>
            <a:ext cx="8520600" cy="776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000">
                <a:solidFill>
                  <a:srgbClr val="F5E900"/>
                </a:solidFill>
                <a:latin typeface="Nunito"/>
                <a:ea typeface="Nunito"/>
                <a:cs typeface="Nunito"/>
                <a:sym typeface="Nunito"/>
              </a:rPr>
              <a:t>What do you do?</a:t>
            </a:r>
            <a:endParaRPr b="1" sz="3000">
              <a:solidFill>
                <a:srgbClr val="F5E900"/>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8" name="Shape 208"/>
        <p:cNvGrpSpPr/>
        <p:nvPr/>
      </p:nvGrpSpPr>
      <p:grpSpPr>
        <a:xfrm>
          <a:off x="0" y="0"/>
          <a:ext cx="0" cy="0"/>
          <a:chOff x="0" y="0"/>
          <a:chExt cx="0" cy="0"/>
        </a:xfrm>
      </p:grpSpPr>
      <p:sp>
        <p:nvSpPr>
          <p:cNvPr id="209" name="Google Shape;209;p34"/>
          <p:cNvSpPr txBox="1"/>
          <p:nvPr>
            <p:ph idx="1" type="subTitle"/>
          </p:nvPr>
        </p:nvSpPr>
        <p:spPr>
          <a:xfrm>
            <a:off x="1654350" y="2011250"/>
            <a:ext cx="5835300" cy="111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How to Help</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3" name="Shape 213"/>
        <p:cNvGrpSpPr/>
        <p:nvPr/>
      </p:nvGrpSpPr>
      <p:grpSpPr>
        <a:xfrm>
          <a:off x="0" y="0"/>
          <a:ext cx="0" cy="0"/>
          <a:chOff x="0" y="0"/>
          <a:chExt cx="0" cy="0"/>
        </a:xfrm>
      </p:grpSpPr>
      <p:sp>
        <p:nvSpPr>
          <p:cNvPr id="214" name="Google Shape;214;p35"/>
          <p:cNvSpPr txBox="1"/>
          <p:nvPr>
            <p:ph idx="1" type="subTitle"/>
          </p:nvPr>
        </p:nvSpPr>
        <p:spPr>
          <a:xfrm>
            <a:off x="318175" y="468750"/>
            <a:ext cx="8609400" cy="8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5E900"/>
                </a:solidFill>
                <a:latin typeface="Nunito ExtraBold"/>
                <a:ea typeface="Nunito ExtraBold"/>
                <a:cs typeface="Nunito ExtraBold"/>
                <a:sym typeface="Nunito ExtraBold"/>
              </a:rPr>
              <a:t>Know the Signs of Fentanyl Poisoning</a:t>
            </a:r>
            <a:endParaRPr sz="3900">
              <a:solidFill>
                <a:srgbClr val="F5E900"/>
              </a:solidFill>
              <a:latin typeface="Nunito ExtraBold"/>
              <a:ea typeface="Nunito ExtraBold"/>
              <a:cs typeface="Nunito ExtraBold"/>
              <a:sym typeface="Nunito ExtraBold"/>
            </a:endParaRPr>
          </a:p>
        </p:txBody>
      </p:sp>
      <p:sp>
        <p:nvSpPr>
          <p:cNvPr id="215" name="Google Shape;215;p35"/>
          <p:cNvSpPr txBox="1"/>
          <p:nvPr>
            <p:ph type="ctrTitle"/>
          </p:nvPr>
        </p:nvSpPr>
        <p:spPr>
          <a:xfrm>
            <a:off x="1850000" y="1789275"/>
            <a:ext cx="3231300" cy="1099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Immediate blue </a:t>
            </a:r>
            <a:endParaRPr sz="2500"/>
          </a:p>
          <a:p>
            <a:pPr indent="0" lvl="0" marL="0" rtl="0" algn="l">
              <a:lnSpc>
                <a:spcPct val="100000"/>
              </a:lnSpc>
              <a:spcBef>
                <a:spcPts val="0"/>
              </a:spcBef>
              <a:spcAft>
                <a:spcPts val="0"/>
              </a:spcAft>
              <a:buSzPts val="990"/>
              <a:buNone/>
            </a:pPr>
            <a:r>
              <a:rPr lang="en" sz="2500"/>
              <a:t>or grey lips</a:t>
            </a:r>
            <a:endParaRPr sz="2500">
              <a:latin typeface="Nunito SemiBold"/>
              <a:ea typeface="Nunito SemiBold"/>
              <a:cs typeface="Nunito SemiBold"/>
              <a:sym typeface="Nunito SemiBold"/>
            </a:endParaRPr>
          </a:p>
        </p:txBody>
      </p:sp>
      <p:sp>
        <p:nvSpPr>
          <p:cNvPr id="216" name="Google Shape;216;p35"/>
          <p:cNvSpPr txBox="1"/>
          <p:nvPr>
            <p:ph type="ctrTitle"/>
          </p:nvPr>
        </p:nvSpPr>
        <p:spPr>
          <a:xfrm>
            <a:off x="5434900" y="3762925"/>
            <a:ext cx="4408800" cy="94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Body stiffening/seizure</a:t>
            </a:r>
            <a:endParaRPr sz="2500"/>
          </a:p>
          <a:p>
            <a:pPr indent="0" lvl="0" marL="0" rtl="0" algn="l">
              <a:lnSpc>
                <a:spcPct val="100000"/>
              </a:lnSpc>
              <a:spcBef>
                <a:spcPts val="0"/>
              </a:spcBef>
              <a:spcAft>
                <a:spcPts val="0"/>
              </a:spcAft>
              <a:buSzPts val="990"/>
              <a:buNone/>
            </a:pPr>
            <a:r>
              <a:rPr lang="en" sz="2500"/>
              <a:t>like activity</a:t>
            </a:r>
            <a:endParaRPr sz="2500">
              <a:latin typeface="Nunito SemiBold"/>
              <a:ea typeface="Nunito SemiBold"/>
              <a:cs typeface="Nunito SemiBold"/>
              <a:sym typeface="Nunito SemiBold"/>
            </a:endParaRPr>
          </a:p>
        </p:txBody>
      </p:sp>
      <p:sp>
        <p:nvSpPr>
          <p:cNvPr id="217" name="Google Shape;217;p35"/>
          <p:cNvSpPr txBox="1"/>
          <p:nvPr>
            <p:ph type="ctrTitle"/>
          </p:nvPr>
        </p:nvSpPr>
        <p:spPr>
          <a:xfrm>
            <a:off x="1776250" y="3762925"/>
            <a:ext cx="1877700" cy="10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Foaming at </a:t>
            </a:r>
            <a:endParaRPr sz="2500"/>
          </a:p>
          <a:p>
            <a:pPr indent="0" lvl="0" marL="0" rtl="0" algn="l">
              <a:lnSpc>
                <a:spcPct val="100000"/>
              </a:lnSpc>
              <a:spcBef>
                <a:spcPts val="0"/>
              </a:spcBef>
              <a:spcAft>
                <a:spcPts val="0"/>
              </a:spcAft>
              <a:buSzPts val="990"/>
              <a:buNone/>
            </a:pPr>
            <a:r>
              <a:rPr lang="en" sz="2500"/>
              <a:t>the mouth</a:t>
            </a:r>
            <a:endParaRPr sz="2500">
              <a:latin typeface="Nunito SemiBold"/>
              <a:ea typeface="Nunito SemiBold"/>
              <a:cs typeface="Nunito SemiBold"/>
              <a:sym typeface="Nunito SemiBold"/>
            </a:endParaRPr>
          </a:p>
        </p:txBody>
      </p:sp>
      <p:sp>
        <p:nvSpPr>
          <p:cNvPr id="218" name="Google Shape;218;p35"/>
          <p:cNvSpPr txBox="1"/>
          <p:nvPr>
            <p:ph type="ctrTitle"/>
          </p:nvPr>
        </p:nvSpPr>
        <p:spPr>
          <a:xfrm>
            <a:off x="5434900" y="1770175"/>
            <a:ext cx="3570300" cy="100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500"/>
              <a:t>Confusion before </a:t>
            </a:r>
            <a:endParaRPr sz="2500"/>
          </a:p>
          <a:p>
            <a:pPr indent="0" lvl="0" marL="0" rtl="0" algn="l">
              <a:lnSpc>
                <a:spcPct val="100000"/>
              </a:lnSpc>
              <a:spcBef>
                <a:spcPts val="0"/>
              </a:spcBef>
              <a:spcAft>
                <a:spcPts val="0"/>
              </a:spcAft>
              <a:buSzPts val="990"/>
              <a:buNone/>
            </a:pPr>
            <a:r>
              <a:rPr lang="en" sz="2500"/>
              <a:t>becoming unresponsive</a:t>
            </a:r>
            <a:endParaRPr sz="2500">
              <a:latin typeface="Nunito SemiBold"/>
              <a:ea typeface="Nunito SemiBold"/>
              <a:cs typeface="Nunito SemiBold"/>
              <a:sym typeface="Nunito SemiBold"/>
            </a:endParaRPr>
          </a:p>
        </p:txBody>
      </p:sp>
      <p:pic>
        <p:nvPicPr>
          <p:cNvPr id="219" name="Google Shape;219;p35"/>
          <p:cNvPicPr preferRelativeResize="0"/>
          <p:nvPr/>
        </p:nvPicPr>
        <p:blipFill>
          <a:blip r:embed="rId3">
            <a:alphaModFix/>
          </a:blip>
          <a:stretch>
            <a:fillRect/>
          </a:stretch>
        </p:blipFill>
        <p:spPr>
          <a:xfrm>
            <a:off x="3788550" y="2848525"/>
            <a:ext cx="2178736" cy="2178724"/>
          </a:xfrm>
          <a:prstGeom prst="rect">
            <a:avLst/>
          </a:prstGeom>
          <a:noFill/>
          <a:ln>
            <a:noFill/>
          </a:ln>
        </p:spPr>
      </p:pic>
      <p:pic>
        <p:nvPicPr>
          <p:cNvPr id="220" name="Google Shape;220;p35"/>
          <p:cNvPicPr preferRelativeResize="0"/>
          <p:nvPr/>
        </p:nvPicPr>
        <p:blipFill>
          <a:blip r:embed="rId4">
            <a:alphaModFix/>
          </a:blip>
          <a:stretch>
            <a:fillRect/>
          </a:stretch>
        </p:blipFill>
        <p:spPr>
          <a:xfrm>
            <a:off x="4045023" y="1396750"/>
            <a:ext cx="1649125" cy="1649100"/>
          </a:xfrm>
          <a:prstGeom prst="rect">
            <a:avLst/>
          </a:prstGeom>
          <a:noFill/>
          <a:ln>
            <a:noFill/>
          </a:ln>
        </p:spPr>
      </p:pic>
      <p:pic>
        <p:nvPicPr>
          <p:cNvPr id="221" name="Google Shape;221;p35"/>
          <p:cNvPicPr preferRelativeResize="0"/>
          <p:nvPr/>
        </p:nvPicPr>
        <p:blipFill>
          <a:blip r:embed="rId5">
            <a:alphaModFix/>
          </a:blip>
          <a:stretch>
            <a:fillRect/>
          </a:stretch>
        </p:blipFill>
        <p:spPr>
          <a:xfrm>
            <a:off x="95851" y="1405375"/>
            <a:ext cx="1822700" cy="1822675"/>
          </a:xfrm>
          <a:prstGeom prst="rect">
            <a:avLst/>
          </a:prstGeom>
          <a:noFill/>
          <a:ln>
            <a:noFill/>
          </a:ln>
        </p:spPr>
      </p:pic>
      <p:pic>
        <p:nvPicPr>
          <p:cNvPr id="222" name="Google Shape;222;p35"/>
          <p:cNvPicPr preferRelativeResize="0"/>
          <p:nvPr/>
        </p:nvPicPr>
        <p:blipFill>
          <a:blip r:embed="rId6">
            <a:alphaModFix/>
          </a:blip>
          <a:stretch>
            <a:fillRect/>
          </a:stretch>
        </p:blipFill>
        <p:spPr>
          <a:xfrm>
            <a:off x="-62550" y="2964767"/>
            <a:ext cx="2178736" cy="2178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6" name="Shape 226"/>
        <p:cNvGrpSpPr/>
        <p:nvPr/>
      </p:nvGrpSpPr>
      <p:grpSpPr>
        <a:xfrm>
          <a:off x="0" y="0"/>
          <a:ext cx="0" cy="0"/>
          <a:chOff x="0" y="0"/>
          <a:chExt cx="0" cy="0"/>
        </a:xfrm>
      </p:grpSpPr>
      <p:sp>
        <p:nvSpPr>
          <p:cNvPr id="227" name="Google Shape;227;p36"/>
          <p:cNvSpPr txBox="1"/>
          <p:nvPr>
            <p:ph type="ctrTitle"/>
          </p:nvPr>
        </p:nvSpPr>
        <p:spPr>
          <a:xfrm>
            <a:off x="3220575" y="1976400"/>
            <a:ext cx="5779200" cy="308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100">
                <a:solidFill>
                  <a:srgbClr val="FFFFFF"/>
                </a:solidFill>
                <a:latin typeface="Nunito SemiBold"/>
                <a:ea typeface="Nunito SemiBold"/>
                <a:cs typeface="Nunito SemiBold"/>
                <a:sym typeface="Nunito SemiBold"/>
              </a:rPr>
              <a:t>NARCAN is a nose spray that can be given to a person to reverse a fentanyl poisoning by stopping the effects of opioids. NARCAN is a safe, easy-to-use, live-saving medication. </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None/>
            </a:pPr>
            <a:r>
              <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None/>
            </a:pPr>
            <a:r>
              <a:rPr lang="en" sz="2100">
                <a:solidFill>
                  <a:srgbClr val="FFFFFF"/>
                </a:solidFill>
                <a:latin typeface="Nunito SemiBold"/>
                <a:ea typeface="Nunito SemiBold"/>
                <a:cs typeface="Nunito SemiBold"/>
                <a:sym typeface="Nunito SemiBold"/>
              </a:rPr>
              <a:t>Multiple doses might be necessary because of how strong fentanyl can be. Multiple doses will not hurt the person.</a:t>
            </a:r>
            <a:endParaRPr sz="2100">
              <a:solidFill>
                <a:srgbClr val="FFFFFF"/>
              </a:solidFill>
              <a:latin typeface="Nunito SemiBold"/>
              <a:ea typeface="Nunito SemiBold"/>
              <a:cs typeface="Nunito SemiBold"/>
              <a:sym typeface="Nunito SemiBold"/>
            </a:endParaRPr>
          </a:p>
          <a:p>
            <a:pPr indent="0" lvl="0" marL="0" rtl="0" algn="l">
              <a:lnSpc>
                <a:spcPct val="100000"/>
              </a:lnSpc>
              <a:spcBef>
                <a:spcPts val="0"/>
              </a:spcBef>
              <a:spcAft>
                <a:spcPts val="0"/>
              </a:spcAft>
              <a:buSzPts val="990"/>
              <a:buNone/>
            </a:pPr>
            <a:r>
              <a:t/>
            </a:r>
            <a:endParaRPr sz="2100">
              <a:latin typeface="Nunito SemiBold"/>
              <a:ea typeface="Nunito SemiBold"/>
              <a:cs typeface="Nunito SemiBold"/>
              <a:sym typeface="Nunito SemiBold"/>
            </a:endParaRPr>
          </a:p>
          <a:p>
            <a:pPr indent="0" lvl="0" marL="0" rtl="0" algn="l">
              <a:lnSpc>
                <a:spcPct val="100000"/>
              </a:lnSpc>
              <a:spcBef>
                <a:spcPts val="0"/>
              </a:spcBef>
              <a:spcAft>
                <a:spcPts val="0"/>
              </a:spcAft>
              <a:buSzPts val="990"/>
              <a:buNone/>
            </a:pPr>
            <a:r>
              <a:t/>
            </a:r>
            <a:endParaRPr sz="2100">
              <a:latin typeface="Nunito SemiBold"/>
              <a:ea typeface="Nunito SemiBold"/>
              <a:cs typeface="Nunito SemiBold"/>
              <a:sym typeface="Nunito SemiBold"/>
            </a:endParaRPr>
          </a:p>
        </p:txBody>
      </p:sp>
      <p:sp>
        <p:nvSpPr>
          <p:cNvPr id="228" name="Google Shape;228;p36"/>
          <p:cNvSpPr txBox="1"/>
          <p:nvPr>
            <p:ph idx="1" type="subTitle"/>
          </p:nvPr>
        </p:nvSpPr>
        <p:spPr>
          <a:xfrm>
            <a:off x="0" y="1639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Be Prepared. Don’t Panic!</a:t>
            </a:r>
            <a:endParaRPr sz="5000">
              <a:solidFill>
                <a:srgbClr val="F5E900"/>
              </a:solidFill>
              <a:latin typeface="Nunito ExtraBold"/>
              <a:ea typeface="Nunito ExtraBold"/>
              <a:cs typeface="Nunito ExtraBold"/>
              <a:sym typeface="Nunito ExtraBold"/>
            </a:endParaRPr>
          </a:p>
        </p:txBody>
      </p:sp>
      <p:pic>
        <p:nvPicPr>
          <p:cNvPr id="229" name="Google Shape;229;p36"/>
          <p:cNvPicPr preferRelativeResize="0"/>
          <p:nvPr/>
        </p:nvPicPr>
        <p:blipFill>
          <a:blip r:embed="rId3">
            <a:alphaModFix/>
          </a:blip>
          <a:stretch>
            <a:fillRect/>
          </a:stretch>
        </p:blipFill>
        <p:spPr>
          <a:xfrm>
            <a:off x="-201725" y="2292925"/>
            <a:ext cx="3743550" cy="2608500"/>
          </a:xfrm>
          <a:prstGeom prst="rect">
            <a:avLst/>
          </a:prstGeom>
          <a:noFill/>
          <a:ln>
            <a:noFill/>
          </a:ln>
        </p:spPr>
      </p:pic>
      <p:sp>
        <p:nvSpPr>
          <p:cNvPr id="230" name="Google Shape;230;p36"/>
          <p:cNvSpPr txBox="1"/>
          <p:nvPr>
            <p:ph type="ctrTitle"/>
          </p:nvPr>
        </p:nvSpPr>
        <p:spPr>
          <a:xfrm>
            <a:off x="0" y="853475"/>
            <a:ext cx="9144000" cy="97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2500">
                <a:solidFill>
                  <a:srgbClr val="F5E900"/>
                </a:solidFill>
                <a:latin typeface="Nunito SemiBold"/>
                <a:ea typeface="Nunito SemiBold"/>
                <a:cs typeface="Nunito SemiBold"/>
                <a:sym typeface="Nunito SemiBold"/>
              </a:rPr>
              <a:t>If you are ever in this situation, don’t run. </a:t>
            </a:r>
            <a:endParaRPr sz="2500">
              <a:solidFill>
                <a:srgbClr val="F5E900"/>
              </a:solidFill>
              <a:latin typeface="Nunito SemiBold"/>
              <a:ea typeface="Nunito SemiBold"/>
              <a:cs typeface="Nunito SemiBold"/>
              <a:sym typeface="Nunito SemiBold"/>
            </a:endParaRPr>
          </a:p>
          <a:p>
            <a:pPr indent="0" lvl="0" marL="0" rtl="0" algn="ctr">
              <a:lnSpc>
                <a:spcPct val="100000"/>
              </a:lnSpc>
              <a:spcBef>
                <a:spcPts val="0"/>
              </a:spcBef>
              <a:spcAft>
                <a:spcPts val="0"/>
              </a:spcAft>
              <a:buSzPts val="990"/>
              <a:buNone/>
            </a:pPr>
            <a:r>
              <a:rPr lang="en" sz="2500">
                <a:solidFill>
                  <a:srgbClr val="F5E900"/>
                </a:solidFill>
                <a:latin typeface="Nunito SemiBold"/>
                <a:ea typeface="Nunito SemiBold"/>
                <a:cs typeface="Nunito SemiBold"/>
                <a:sym typeface="Nunito SemiBold"/>
              </a:rPr>
              <a:t>Call 911 and use NARCAN. You can help save a life.</a:t>
            </a:r>
            <a:endParaRPr sz="2500">
              <a:solidFill>
                <a:srgbClr val="F5E900"/>
              </a:solidFill>
              <a:latin typeface="Nunito SemiBold"/>
              <a:ea typeface="Nunito SemiBold"/>
              <a:cs typeface="Nunito SemiBold"/>
              <a:sym typeface="Nunito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34" name="Shape 234"/>
        <p:cNvGrpSpPr/>
        <p:nvPr/>
      </p:nvGrpSpPr>
      <p:grpSpPr>
        <a:xfrm>
          <a:off x="0" y="0"/>
          <a:ext cx="0" cy="0"/>
          <a:chOff x="0" y="0"/>
          <a:chExt cx="0" cy="0"/>
        </a:xfrm>
      </p:grpSpPr>
      <p:sp>
        <p:nvSpPr>
          <p:cNvPr id="235" name="Google Shape;235;p37"/>
          <p:cNvSpPr txBox="1"/>
          <p:nvPr>
            <p:ph type="ctrTitle"/>
          </p:nvPr>
        </p:nvSpPr>
        <p:spPr>
          <a:xfrm>
            <a:off x="-50" y="727950"/>
            <a:ext cx="9144000" cy="594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rgbClr val="F5E900"/>
                </a:solidFill>
                <a:latin typeface="Nunito SemiBold"/>
                <a:ea typeface="Nunito SemiBold"/>
                <a:cs typeface="Nunito SemiBold"/>
                <a:sym typeface="Nunito SemiBold"/>
              </a:rPr>
              <a:t>Once you identify an overdose and administer NARCAN</a:t>
            </a:r>
            <a:endParaRPr sz="1800">
              <a:solidFill>
                <a:srgbClr val="FFFFFF"/>
              </a:solidFill>
              <a:latin typeface="Nunito SemiBold"/>
              <a:ea typeface="Nunito SemiBold"/>
              <a:cs typeface="Nunito SemiBold"/>
              <a:sym typeface="Nunito SemiBold"/>
            </a:endParaRPr>
          </a:p>
          <a:p>
            <a:pPr indent="0" lvl="0" marL="457200" rtl="0" algn="l">
              <a:lnSpc>
                <a:spcPct val="100000"/>
              </a:lnSpc>
              <a:spcBef>
                <a:spcPts val="1000"/>
              </a:spcBef>
              <a:spcAft>
                <a:spcPts val="0"/>
              </a:spcAft>
              <a:buNone/>
            </a:pPr>
            <a:r>
              <a:t/>
            </a:r>
            <a:endParaRPr sz="1800">
              <a:latin typeface="Nunito SemiBold"/>
              <a:ea typeface="Nunito SemiBold"/>
              <a:cs typeface="Nunito SemiBold"/>
              <a:sym typeface="Nunito SemiBold"/>
            </a:endParaRPr>
          </a:p>
          <a:p>
            <a:pPr indent="0" lvl="0" marL="0" rtl="0" algn="l">
              <a:lnSpc>
                <a:spcPct val="100000"/>
              </a:lnSpc>
              <a:spcBef>
                <a:spcPts val="1000"/>
              </a:spcBef>
              <a:spcAft>
                <a:spcPts val="0"/>
              </a:spcAft>
              <a:buSzPts val="990"/>
              <a:buNone/>
            </a:pPr>
            <a:r>
              <a:t/>
            </a:r>
            <a:endParaRPr sz="1800">
              <a:latin typeface="Nunito SemiBold"/>
              <a:ea typeface="Nunito SemiBold"/>
              <a:cs typeface="Nunito SemiBold"/>
              <a:sym typeface="Nunito SemiBold"/>
            </a:endParaRPr>
          </a:p>
          <a:p>
            <a:pPr indent="0" lvl="0" marL="0" rtl="0" algn="l">
              <a:lnSpc>
                <a:spcPct val="100000"/>
              </a:lnSpc>
              <a:spcBef>
                <a:spcPts val="1000"/>
              </a:spcBef>
              <a:spcAft>
                <a:spcPts val="1000"/>
              </a:spcAft>
              <a:buSzPts val="990"/>
              <a:buNone/>
            </a:pPr>
            <a:r>
              <a:t/>
            </a:r>
            <a:endParaRPr sz="1800">
              <a:latin typeface="Nunito SemiBold"/>
              <a:ea typeface="Nunito SemiBold"/>
              <a:cs typeface="Nunito SemiBold"/>
              <a:sym typeface="Nunito SemiBold"/>
            </a:endParaRPr>
          </a:p>
        </p:txBody>
      </p:sp>
      <p:sp>
        <p:nvSpPr>
          <p:cNvPr id="236" name="Google Shape;236;p37"/>
          <p:cNvSpPr txBox="1"/>
          <p:nvPr>
            <p:ph idx="1" type="subTitle"/>
          </p:nvPr>
        </p:nvSpPr>
        <p:spPr>
          <a:xfrm>
            <a:off x="-125" y="877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You Can Save A Life!</a:t>
            </a:r>
            <a:endParaRPr sz="5000">
              <a:solidFill>
                <a:srgbClr val="F5E900"/>
              </a:solidFill>
              <a:latin typeface="Nunito ExtraBold"/>
              <a:ea typeface="Nunito ExtraBold"/>
              <a:cs typeface="Nunito ExtraBold"/>
              <a:sym typeface="Nunito ExtraBold"/>
            </a:endParaRPr>
          </a:p>
        </p:txBody>
      </p:sp>
      <p:pic>
        <p:nvPicPr>
          <p:cNvPr id="237" name="Google Shape;237;p37"/>
          <p:cNvPicPr preferRelativeResize="0"/>
          <p:nvPr/>
        </p:nvPicPr>
        <p:blipFill>
          <a:blip r:embed="rId3">
            <a:alphaModFix/>
          </a:blip>
          <a:stretch>
            <a:fillRect/>
          </a:stretch>
        </p:blipFill>
        <p:spPr>
          <a:xfrm>
            <a:off x="6818772" y="1430774"/>
            <a:ext cx="1535349" cy="983476"/>
          </a:xfrm>
          <a:prstGeom prst="rect">
            <a:avLst/>
          </a:prstGeom>
          <a:noFill/>
          <a:ln>
            <a:noFill/>
          </a:ln>
        </p:spPr>
      </p:pic>
      <p:pic>
        <p:nvPicPr>
          <p:cNvPr id="238" name="Google Shape;238;p37"/>
          <p:cNvPicPr preferRelativeResize="0"/>
          <p:nvPr/>
        </p:nvPicPr>
        <p:blipFill>
          <a:blip r:embed="rId4">
            <a:alphaModFix/>
          </a:blip>
          <a:stretch>
            <a:fillRect/>
          </a:stretch>
        </p:blipFill>
        <p:spPr>
          <a:xfrm>
            <a:off x="1320847" y="3217408"/>
            <a:ext cx="1464596" cy="877346"/>
          </a:xfrm>
          <a:prstGeom prst="rect">
            <a:avLst/>
          </a:prstGeom>
          <a:noFill/>
          <a:ln>
            <a:noFill/>
          </a:ln>
        </p:spPr>
      </p:pic>
      <p:pic>
        <p:nvPicPr>
          <p:cNvPr id="239" name="Google Shape;239;p37"/>
          <p:cNvPicPr preferRelativeResize="0"/>
          <p:nvPr/>
        </p:nvPicPr>
        <p:blipFill>
          <a:blip r:embed="rId5">
            <a:alphaModFix/>
          </a:blip>
          <a:stretch>
            <a:fillRect/>
          </a:stretch>
        </p:blipFill>
        <p:spPr>
          <a:xfrm>
            <a:off x="5717351" y="3185173"/>
            <a:ext cx="839476" cy="983400"/>
          </a:xfrm>
          <a:prstGeom prst="rect">
            <a:avLst/>
          </a:prstGeom>
          <a:noFill/>
          <a:ln>
            <a:noFill/>
          </a:ln>
        </p:spPr>
      </p:pic>
      <p:pic>
        <p:nvPicPr>
          <p:cNvPr id="240" name="Google Shape;240;p37"/>
          <p:cNvPicPr preferRelativeResize="0"/>
          <p:nvPr/>
        </p:nvPicPr>
        <p:blipFill>
          <a:blip r:embed="rId6">
            <a:alphaModFix/>
          </a:blip>
          <a:stretch>
            <a:fillRect/>
          </a:stretch>
        </p:blipFill>
        <p:spPr>
          <a:xfrm>
            <a:off x="3720104" y="1456690"/>
            <a:ext cx="1507048" cy="1117908"/>
          </a:xfrm>
          <a:prstGeom prst="rect">
            <a:avLst/>
          </a:prstGeom>
          <a:noFill/>
          <a:ln>
            <a:noFill/>
          </a:ln>
        </p:spPr>
      </p:pic>
      <p:pic>
        <p:nvPicPr>
          <p:cNvPr id="241" name="Google Shape;241;p37"/>
          <p:cNvPicPr preferRelativeResize="0"/>
          <p:nvPr/>
        </p:nvPicPr>
        <p:blipFill>
          <a:blip r:embed="rId7">
            <a:alphaModFix/>
          </a:blip>
          <a:stretch>
            <a:fillRect/>
          </a:stretch>
        </p:blipFill>
        <p:spPr>
          <a:xfrm>
            <a:off x="1032576" y="1430775"/>
            <a:ext cx="1095900" cy="1169713"/>
          </a:xfrm>
          <a:prstGeom prst="rect">
            <a:avLst/>
          </a:prstGeom>
          <a:noFill/>
          <a:ln>
            <a:noFill/>
          </a:ln>
        </p:spPr>
      </p:pic>
      <p:sp>
        <p:nvSpPr>
          <p:cNvPr id="242" name="Google Shape;242;p37"/>
          <p:cNvSpPr txBox="1"/>
          <p:nvPr>
            <p:ph type="ctrTitle"/>
          </p:nvPr>
        </p:nvSpPr>
        <p:spPr>
          <a:xfrm>
            <a:off x="163975" y="2546394"/>
            <a:ext cx="3523800" cy="594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1.</a:t>
            </a:r>
            <a:r>
              <a:rPr lang="en" sz="1800">
                <a:solidFill>
                  <a:srgbClr val="000000"/>
                </a:solidFill>
                <a:latin typeface="Nunito SemiBold"/>
                <a:ea typeface="Nunito SemiBold"/>
                <a:cs typeface="Nunito SemiBold"/>
                <a:sym typeface="Nunito SemiBold"/>
              </a:rPr>
              <a:t>.</a:t>
            </a:r>
            <a:r>
              <a:rPr lang="en" sz="1800">
                <a:latin typeface="Nunito SemiBold"/>
                <a:ea typeface="Nunito SemiBold"/>
                <a:cs typeface="Nunito SemiBold"/>
                <a:sym typeface="Nunito SemiBold"/>
              </a:rPr>
              <a:t>Call 9-1-1 immediately!</a:t>
            </a:r>
            <a:endParaRPr sz="1800">
              <a:solidFill>
                <a:srgbClr val="F5E900"/>
              </a:solidFill>
              <a:latin typeface="Nunito SemiBold"/>
              <a:ea typeface="Nunito SemiBold"/>
              <a:cs typeface="Nunito SemiBold"/>
              <a:sym typeface="Nunito SemiBold"/>
            </a:endParaRPr>
          </a:p>
        </p:txBody>
      </p:sp>
      <p:sp>
        <p:nvSpPr>
          <p:cNvPr id="243" name="Google Shape;243;p37"/>
          <p:cNvSpPr txBox="1"/>
          <p:nvPr>
            <p:ph type="ctrTitle"/>
          </p:nvPr>
        </p:nvSpPr>
        <p:spPr>
          <a:xfrm>
            <a:off x="3201500" y="2486606"/>
            <a:ext cx="2902200" cy="5949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2. Lie </a:t>
            </a:r>
            <a:r>
              <a:rPr lang="en" sz="1800">
                <a:latin typeface="Nunito SemiBold"/>
                <a:ea typeface="Nunito SemiBold"/>
                <a:cs typeface="Nunito SemiBold"/>
                <a:sym typeface="Nunito SemiBold"/>
              </a:rPr>
              <a:t>them on their back and tilt their head back.</a:t>
            </a:r>
            <a:endParaRPr sz="1800">
              <a:latin typeface="Nunito SemiBold"/>
              <a:ea typeface="Nunito SemiBold"/>
              <a:cs typeface="Nunito SemiBold"/>
              <a:sym typeface="Nunito SemiBold"/>
            </a:endParaRPr>
          </a:p>
        </p:txBody>
      </p:sp>
      <p:sp>
        <p:nvSpPr>
          <p:cNvPr id="244" name="Google Shape;244;p37"/>
          <p:cNvSpPr txBox="1"/>
          <p:nvPr>
            <p:ph type="ctrTitle"/>
          </p:nvPr>
        </p:nvSpPr>
        <p:spPr>
          <a:xfrm>
            <a:off x="6211025" y="2352144"/>
            <a:ext cx="2854800" cy="983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3. </a:t>
            </a:r>
            <a:r>
              <a:rPr lang="en" sz="1800">
                <a:latin typeface="Nunito SemiBold"/>
                <a:ea typeface="Nunito SemiBold"/>
                <a:cs typeface="Nunito SemiBold"/>
                <a:sym typeface="Nunito SemiBold"/>
              </a:rPr>
              <a:t>Insert nozzle of NARCAN into nose and press the plunger.</a:t>
            </a:r>
            <a:endParaRPr sz="1800">
              <a:latin typeface="Nunito SemiBold"/>
              <a:ea typeface="Nunito SemiBold"/>
              <a:cs typeface="Nunito SemiBold"/>
              <a:sym typeface="Nunito SemiBold"/>
            </a:endParaRPr>
          </a:p>
        </p:txBody>
      </p:sp>
      <p:sp>
        <p:nvSpPr>
          <p:cNvPr id="245" name="Google Shape;245;p37"/>
          <p:cNvSpPr txBox="1"/>
          <p:nvPr>
            <p:ph type="ctrTitle"/>
          </p:nvPr>
        </p:nvSpPr>
        <p:spPr>
          <a:xfrm>
            <a:off x="163975" y="4170875"/>
            <a:ext cx="3657300" cy="9264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4. </a:t>
            </a:r>
            <a:r>
              <a:rPr lang="en" sz="1800">
                <a:latin typeface="Nunito SemiBold"/>
                <a:ea typeface="Nunito SemiBold"/>
                <a:cs typeface="Nunito SemiBold"/>
                <a:sym typeface="Nunito SemiBold"/>
              </a:rPr>
              <a:t>Turn them on their side with one knee bent and hands under head for support.</a:t>
            </a:r>
            <a:endParaRPr sz="1800">
              <a:latin typeface="Nunito SemiBold"/>
              <a:ea typeface="Nunito SemiBold"/>
              <a:cs typeface="Nunito SemiBold"/>
              <a:sym typeface="Nunito SemiBold"/>
            </a:endParaRPr>
          </a:p>
        </p:txBody>
      </p:sp>
      <p:sp>
        <p:nvSpPr>
          <p:cNvPr id="246" name="Google Shape;246;p37"/>
          <p:cNvSpPr txBox="1"/>
          <p:nvPr>
            <p:ph type="ctrTitle"/>
          </p:nvPr>
        </p:nvSpPr>
        <p:spPr>
          <a:xfrm>
            <a:off x="4115150" y="4170875"/>
            <a:ext cx="4644300" cy="7257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800">
                <a:latin typeface="Nunito SemiBold"/>
                <a:ea typeface="Nunito SemiBold"/>
                <a:cs typeface="Nunito SemiBold"/>
                <a:sym typeface="Nunito SemiBold"/>
              </a:rPr>
              <a:t>5. </a:t>
            </a:r>
            <a:r>
              <a:rPr lang="en" sz="1800">
                <a:latin typeface="Nunito SemiBold"/>
                <a:ea typeface="Nunito SemiBold"/>
                <a:cs typeface="Nunito SemiBold"/>
                <a:sym typeface="Nunito SemiBold"/>
              </a:rPr>
              <a:t>Stay with them until help arrives. If they still are not breathing or responding after a few minutes, give them a second dose.</a:t>
            </a:r>
            <a:endParaRPr sz="1800">
              <a:latin typeface="Nunito SemiBold"/>
              <a:ea typeface="Nunito SemiBold"/>
              <a:cs typeface="Nunito SemiBold"/>
              <a:sym typeface="Nunito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0" name="Shape 250"/>
        <p:cNvGrpSpPr/>
        <p:nvPr/>
      </p:nvGrpSpPr>
      <p:grpSpPr>
        <a:xfrm>
          <a:off x="0" y="0"/>
          <a:ext cx="0" cy="0"/>
          <a:chOff x="0" y="0"/>
          <a:chExt cx="0" cy="0"/>
        </a:xfrm>
      </p:grpSpPr>
      <p:sp>
        <p:nvSpPr>
          <p:cNvPr id="251" name="Google Shape;251;p38"/>
          <p:cNvSpPr txBox="1"/>
          <p:nvPr>
            <p:ph type="ctrTitle"/>
          </p:nvPr>
        </p:nvSpPr>
        <p:spPr>
          <a:xfrm>
            <a:off x="252500" y="1371525"/>
            <a:ext cx="5134500" cy="346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00">
                <a:solidFill>
                  <a:srgbClr val="FFFFFF"/>
                </a:solidFill>
                <a:highlight>
                  <a:srgbClr val="000000"/>
                </a:highlight>
                <a:latin typeface="Nunito SemiBold"/>
                <a:ea typeface="Nunito SemiBold"/>
                <a:cs typeface="Nunito SemiBold"/>
                <a:sym typeface="Nunito SemiBold"/>
              </a:rPr>
              <a:t>Even if you took a pill or were using drugs too, you will not be </a:t>
            </a:r>
            <a:r>
              <a:rPr lang="en" sz="2000">
                <a:solidFill>
                  <a:srgbClr val="FFFFFF"/>
                </a:solidFill>
                <a:highlight>
                  <a:srgbClr val="000000"/>
                </a:highlight>
                <a:latin typeface="Nunito SemiBold"/>
                <a:ea typeface="Nunito SemiBold"/>
                <a:cs typeface="Nunito SemiBold"/>
                <a:sym typeface="Nunito SemiBold"/>
              </a:rPr>
              <a:t>arrested</a:t>
            </a:r>
            <a:r>
              <a:rPr lang="en" sz="2000">
                <a:solidFill>
                  <a:srgbClr val="FFFFFF"/>
                </a:solidFill>
                <a:highlight>
                  <a:srgbClr val="000000"/>
                </a:highlight>
                <a:latin typeface="Nunito SemiBold"/>
                <a:ea typeface="Nunito SemiBold"/>
                <a:cs typeface="Nunito SemiBold"/>
                <a:sym typeface="Nunito SemiBold"/>
              </a:rPr>
              <a:t>. It’s important that you don’t panic, get help and save a life.  </a:t>
            </a:r>
            <a:endParaRPr sz="2000">
              <a:solidFill>
                <a:srgbClr val="FFFFFF"/>
              </a:solidFill>
              <a:highlight>
                <a:srgbClr val="000000"/>
              </a:highlight>
              <a:latin typeface="Nunito SemiBold"/>
              <a:ea typeface="Nunito SemiBold"/>
              <a:cs typeface="Nunito SemiBold"/>
              <a:sym typeface="Nunito SemiBold"/>
            </a:endParaRPr>
          </a:p>
          <a:p>
            <a:pPr indent="0" lvl="0" marL="0" rtl="0" algn="l">
              <a:spcBef>
                <a:spcPts val="0"/>
              </a:spcBef>
              <a:spcAft>
                <a:spcPts val="0"/>
              </a:spcAft>
              <a:buSzPts val="990"/>
              <a:buNone/>
            </a:pPr>
            <a:r>
              <a:t/>
            </a:r>
            <a:endParaRPr sz="2000">
              <a:solidFill>
                <a:srgbClr val="FFFFFF"/>
              </a:solidFill>
              <a:highlight>
                <a:srgbClr val="000000"/>
              </a:highlight>
              <a:latin typeface="Nunito SemiBold"/>
              <a:ea typeface="Nunito SemiBold"/>
              <a:cs typeface="Nunito SemiBold"/>
              <a:sym typeface="Nunito SemiBold"/>
            </a:endParaRPr>
          </a:p>
          <a:p>
            <a:pPr indent="0" lvl="0" marL="0" rtl="0" algn="l">
              <a:spcBef>
                <a:spcPts val="0"/>
              </a:spcBef>
              <a:spcAft>
                <a:spcPts val="0"/>
              </a:spcAft>
              <a:buSzPts val="990"/>
              <a:buNone/>
            </a:pPr>
            <a:r>
              <a:rPr lang="en" sz="2000">
                <a:solidFill>
                  <a:srgbClr val="FFFFFF"/>
                </a:solidFill>
                <a:highlight>
                  <a:srgbClr val="000000"/>
                </a:highlight>
                <a:latin typeface="Nunito SemiBold"/>
                <a:ea typeface="Nunito SemiBold"/>
                <a:cs typeface="Nunito SemiBold"/>
                <a:sym typeface="Nunito SemiBold"/>
              </a:rPr>
              <a:t>Under the law, you will be granted certain criminal and civil protections under </a:t>
            </a:r>
            <a:r>
              <a:rPr lang="en" sz="2000">
                <a:solidFill>
                  <a:srgbClr val="F5E900"/>
                </a:solidFill>
                <a:highlight>
                  <a:srgbClr val="000000"/>
                </a:highlight>
                <a:latin typeface="Nunito SemiBold"/>
                <a:ea typeface="Nunito SemiBold"/>
                <a:cs typeface="Nunito SemiBold"/>
                <a:sym typeface="Nunito SemiBold"/>
              </a:rPr>
              <a:t>Act 139</a:t>
            </a:r>
            <a:r>
              <a:rPr lang="en" sz="2000">
                <a:solidFill>
                  <a:srgbClr val="FFFFFF"/>
                </a:solidFill>
                <a:highlight>
                  <a:srgbClr val="000000"/>
                </a:highlight>
                <a:latin typeface="Nunito SemiBold"/>
                <a:ea typeface="Nunito SemiBold"/>
                <a:cs typeface="Nunito SemiBold"/>
                <a:sym typeface="Nunito SemiBold"/>
              </a:rPr>
              <a:t> even if you’re using drugs. If you’re with someone who is experiencing an overdose call for help and save their life.</a:t>
            </a:r>
            <a:endParaRPr sz="2000">
              <a:latin typeface="Nunito SemiBold"/>
              <a:ea typeface="Nunito SemiBold"/>
              <a:cs typeface="Nunito SemiBold"/>
              <a:sym typeface="Nunito SemiBold"/>
            </a:endParaRPr>
          </a:p>
        </p:txBody>
      </p:sp>
      <p:sp>
        <p:nvSpPr>
          <p:cNvPr id="252" name="Google Shape;252;p38"/>
          <p:cNvSpPr txBox="1"/>
          <p:nvPr>
            <p:ph idx="1" type="subTitle"/>
          </p:nvPr>
        </p:nvSpPr>
        <p:spPr>
          <a:xfrm>
            <a:off x="318175" y="452810"/>
            <a:ext cx="6582600" cy="13890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4700">
                <a:solidFill>
                  <a:srgbClr val="F5E900"/>
                </a:solidFill>
                <a:latin typeface="Nunito ExtraBold"/>
                <a:ea typeface="Nunito ExtraBold"/>
                <a:cs typeface="Nunito ExtraBold"/>
                <a:sym typeface="Nunito ExtraBold"/>
              </a:rPr>
              <a:t>Save A Life!</a:t>
            </a:r>
            <a:endParaRPr sz="5000">
              <a:solidFill>
                <a:srgbClr val="F5E900"/>
              </a:solidFill>
              <a:latin typeface="Nunito ExtraBold"/>
              <a:ea typeface="Nunito ExtraBold"/>
              <a:cs typeface="Nunito ExtraBold"/>
              <a:sym typeface="Nunito ExtraBold"/>
            </a:endParaRPr>
          </a:p>
        </p:txBody>
      </p:sp>
      <p:pic>
        <p:nvPicPr>
          <p:cNvPr id="253" name="Google Shape;253;p38"/>
          <p:cNvPicPr preferRelativeResize="0"/>
          <p:nvPr/>
        </p:nvPicPr>
        <p:blipFill>
          <a:blip r:embed="rId3">
            <a:alphaModFix/>
          </a:blip>
          <a:stretch>
            <a:fillRect/>
          </a:stretch>
        </p:blipFill>
        <p:spPr>
          <a:xfrm>
            <a:off x="2927125" y="1371525"/>
            <a:ext cx="6216873" cy="41435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7" name="Shape 257"/>
        <p:cNvGrpSpPr/>
        <p:nvPr/>
      </p:nvGrpSpPr>
      <p:grpSpPr>
        <a:xfrm>
          <a:off x="0" y="0"/>
          <a:ext cx="0" cy="0"/>
          <a:chOff x="0" y="0"/>
          <a:chExt cx="0" cy="0"/>
        </a:xfrm>
      </p:grpSpPr>
      <p:sp>
        <p:nvSpPr>
          <p:cNvPr id="258" name="Google Shape;258;p39"/>
          <p:cNvSpPr txBox="1"/>
          <p:nvPr>
            <p:ph idx="1" type="subTitle"/>
          </p:nvPr>
        </p:nvSpPr>
        <p:spPr>
          <a:xfrm>
            <a:off x="1654350" y="962375"/>
            <a:ext cx="5835300" cy="197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Do you know someone who has been affected by fentanyl poisoning? </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2" name="Shape 262"/>
        <p:cNvGrpSpPr/>
        <p:nvPr/>
      </p:nvGrpSpPr>
      <p:grpSpPr>
        <a:xfrm>
          <a:off x="0" y="0"/>
          <a:ext cx="0" cy="0"/>
          <a:chOff x="0" y="0"/>
          <a:chExt cx="0" cy="0"/>
        </a:xfrm>
      </p:grpSpPr>
      <p:sp>
        <p:nvSpPr>
          <p:cNvPr id="263" name="Google Shape;263;p40"/>
          <p:cNvSpPr txBox="1"/>
          <p:nvPr>
            <p:ph idx="1" type="subTitle"/>
          </p:nvPr>
        </p:nvSpPr>
        <p:spPr>
          <a:xfrm>
            <a:off x="1398000" y="3333050"/>
            <a:ext cx="6348000" cy="17196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b="1" lang="en">
                <a:solidFill>
                  <a:srgbClr val="F5E900"/>
                </a:solidFill>
                <a:latin typeface="Nunito"/>
                <a:ea typeface="Nunito"/>
                <a:cs typeface="Nunito"/>
                <a:sym typeface="Nunito"/>
              </a:rPr>
              <a:t>For more information and resources, Visit</a:t>
            </a:r>
            <a:r>
              <a:rPr b="1" lang="en">
                <a:solidFill>
                  <a:srgbClr val="F5E900"/>
                </a:solidFill>
                <a:latin typeface="Nunito"/>
                <a:ea typeface="Nunito"/>
                <a:cs typeface="Nunito"/>
                <a:sym typeface="Nunito"/>
              </a:rPr>
              <a:t> FAKEISREAL.ORG.</a:t>
            </a:r>
            <a:endParaRPr b="1">
              <a:solidFill>
                <a:srgbClr val="F5E900"/>
              </a:solidFill>
              <a:latin typeface="Nunito"/>
              <a:ea typeface="Nunito"/>
              <a:cs typeface="Nunito"/>
              <a:sym typeface="Nunito"/>
            </a:endParaRPr>
          </a:p>
          <a:p>
            <a:pPr indent="0" lvl="0" marL="0" rtl="0" algn="ctr">
              <a:lnSpc>
                <a:spcPct val="115000"/>
              </a:lnSpc>
              <a:spcBef>
                <a:spcPts val="0"/>
              </a:spcBef>
              <a:spcAft>
                <a:spcPts val="0"/>
              </a:spcAft>
              <a:buNone/>
            </a:pPr>
            <a:r>
              <a:rPr b="1" lang="en">
                <a:solidFill>
                  <a:schemeClr val="dk1"/>
                </a:solidFill>
                <a:latin typeface="Nunito"/>
                <a:ea typeface="Nunito"/>
                <a:cs typeface="Nunito"/>
                <a:sym typeface="Nunito"/>
              </a:rPr>
              <a:t>610-829-HELP</a:t>
            </a:r>
            <a:endParaRPr b="1">
              <a:solidFill>
                <a:schemeClr val="dk1"/>
              </a:solidFill>
              <a:latin typeface="Nunito"/>
              <a:ea typeface="Nunito"/>
              <a:cs typeface="Nunito"/>
              <a:sym typeface="Nunito"/>
            </a:endParaRPr>
          </a:p>
        </p:txBody>
      </p:sp>
      <p:pic>
        <p:nvPicPr>
          <p:cNvPr id="264" name="Google Shape;264;p40"/>
          <p:cNvPicPr preferRelativeResize="0"/>
          <p:nvPr/>
        </p:nvPicPr>
        <p:blipFill rotWithShape="1">
          <a:blip r:embed="rId3">
            <a:alphaModFix/>
          </a:blip>
          <a:srcRect b="21531" l="0" r="0" t="0"/>
          <a:stretch/>
        </p:blipFill>
        <p:spPr>
          <a:xfrm>
            <a:off x="2417775" y="-69175"/>
            <a:ext cx="4182976" cy="31874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8" name="Shape 68"/>
        <p:cNvGrpSpPr/>
        <p:nvPr/>
      </p:nvGrpSpPr>
      <p:grpSpPr>
        <a:xfrm>
          <a:off x="0" y="0"/>
          <a:ext cx="0" cy="0"/>
          <a:chOff x="0" y="0"/>
          <a:chExt cx="0" cy="0"/>
        </a:xfrm>
      </p:grpSpPr>
      <p:sp>
        <p:nvSpPr>
          <p:cNvPr id="69" name="Google Shape;69;p15"/>
          <p:cNvSpPr txBox="1"/>
          <p:nvPr>
            <p:ph type="ctrTitle"/>
          </p:nvPr>
        </p:nvSpPr>
        <p:spPr>
          <a:xfrm>
            <a:off x="460750" y="1539650"/>
            <a:ext cx="8321100" cy="282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80">
                <a:latin typeface="Nunito Medium"/>
                <a:ea typeface="Nunito Medium"/>
                <a:cs typeface="Nunito Medium"/>
                <a:sym typeface="Nunito Medium"/>
              </a:rPr>
              <a:t>Fake pills are made and sold to </a:t>
            </a:r>
            <a:r>
              <a:rPr lang="en" sz="2480">
                <a:latin typeface="Nunito Medium"/>
                <a:ea typeface="Nunito Medium"/>
                <a:cs typeface="Nunito Medium"/>
                <a:sym typeface="Nunito Medium"/>
              </a:rPr>
              <a:t>mimic</a:t>
            </a:r>
            <a:r>
              <a:rPr lang="en" sz="2480">
                <a:latin typeface="Nunito Medium"/>
                <a:ea typeface="Nunito Medium"/>
                <a:cs typeface="Nunito Medium"/>
                <a:sym typeface="Nunito Medium"/>
              </a:rPr>
              <a:t> real ones. They are pressed and can contain fatal drugs like fentanyl. There is no easy way of telling what your pill contains. There is no color, taste or smell associated with fentanyl.</a:t>
            </a:r>
            <a:endParaRPr sz="2480">
              <a:latin typeface="Nunito Medium"/>
              <a:ea typeface="Nunito Medium"/>
              <a:cs typeface="Nunito Medium"/>
              <a:sym typeface="Nunito Medium"/>
            </a:endParaRPr>
          </a:p>
          <a:p>
            <a:pPr indent="0" lvl="0" marL="0" rtl="0" algn="l">
              <a:spcBef>
                <a:spcPts val="0"/>
              </a:spcBef>
              <a:spcAft>
                <a:spcPts val="0"/>
              </a:spcAft>
              <a:buSzPts val="990"/>
              <a:buNone/>
            </a:pPr>
            <a:r>
              <a:t/>
            </a:r>
            <a:endParaRPr sz="2480">
              <a:latin typeface="Nunito Medium"/>
              <a:ea typeface="Nunito Medium"/>
              <a:cs typeface="Nunito Medium"/>
              <a:sym typeface="Nunito Medium"/>
            </a:endParaRPr>
          </a:p>
          <a:p>
            <a:pPr indent="0" lvl="0" marL="0" rtl="0" algn="l">
              <a:spcBef>
                <a:spcPts val="0"/>
              </a:spcBef>
              <a:spcAft>
                <a:spcPts val="0"/>
              </a:spcAft>
              <a:buSzPts val="990"/>
              <a:buNone/>
            </a:pPr>
            <a:r>
              <a:rPr lang="en" sz="2480">
                <a:latin typeface="Nunito Medium"/>
                <a:ea typeface="Nunito Medium"/>
                <a:cs typeface="Nunito Medium"/>
                <a:sym typeface="Nunito Medium"/>
              </a:rPr>
              <a:t>These fake pills are ones that are bought online, on social media or on the streets. This does NOT include pills prescribed by your doctor. </a:t>
            </a:r>
            <a:endParaRPr sz="2480">
              <a:latin typeface="Nunito Medium"/>
              <a:ea typeface="Nunito Medium"/>
              <a:cs typeface="Nunito Medium"/>
              <a:sym typeface="Nunito Medium"/>
            </a:endParaRPr>
          </a:p>
        </p:txBody>
      </p:sp>
      <p:sp>
        <p:nvSpPr>
          <p:cNvPr id="70" name="Google Shape;70;p15"/>
          <p:cNvSpPr txBox="1"/>
          <p:nvPr>
            <p:ph idx="1" type="subTitle"/>
          </p:nvPr>
        </p:nvSpPr>
        <p:spPr>
          <a:xfrm>
            <a:off x="-125" y="544950"/>
            <a:ext cx="9144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What are ‘Fake Pills’?</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74" name="Shape 74"/>
        <p:cNvGrpSpPr/>
        <p:nvPr/>
      </p:nvGrpSpPr>
      <p:grpSpPr>
        <a:xfrm>
          <a:off x="0" y="0"/>
          <a:ext cx="0" cy="0"/>
          <a:chOff x="0" y="0"/>
          <a:chExt cx="0" cy="0"/>
        </a:xfrm>
      </p:grpSpPr>
      <p:sp>
        <p:nvSpPr>
          <p:cNvPr id="75" name="Google Shape;75;p16"/>
          <p:cNvSpPr txBox="1"/>
          <p:nvPr>
            <p:ph type="ctrTitle"/>
          </p:nvPr>
        </p:nvSpPr>
        <p:spPr>
          <a:xfrm>
            <a:off x="924150" y="1802425"/>
            <a:ext cx="7219200" cy="25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Nunito"/>
                <a:ea typeface="Nunito"/>
                <a:cs typeface="Nunito"/>
                <a:sym typeface="Nunito"/>
              </a:rPr>
              <a:t>Dealers are using Fentanyl in fake pills because:</a:t>
            </a:r>
            <a:endParaRPr b="1" sz="2400">
              <a:solidFill>
                <a:srgbClr val="FFFFFF"/>
              </a:solidFill>
              <a:latin typeface="Nunito"/>
              <a:ea typeface="Nunito"/>
              <a:cs typeface="Nunito"/>
              <a:sym typeface="Nunito"/>
            </a:endParaRPr>
          </a:p>
          <a:p>
            <a:pPr indent="0" lvl="0" marL="0" rtl="0" algn="l">
              <a:spcBef>
                <a:spcPts val="0"/>
              </a:spcBef>
              <a:spcAft>
                <a:spcPts val="0"/>
              </a:spcAft>
              <a:buNone/>
            </a:pPr>
            <a:r>
              <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It is much cheaper to make than other opioids </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It is highly addictive, making people want more</a:t>
            </a:r>
            <a:endParaRPr sz="2400">
              <a:solidFill>
                <a:srgbClr val="FFFFFF"/>
              </a:solidFill>
              <a:latin typeface="Nunito"/>
              <a:ea typeface="Nunito"/>
              <a:cs typeface="Nunito"/>
              <a:sym typeface="Nunito"/>
            </a:endParaRPr>
          </a:p>
          <a:p>
            <a:pPr indent="-381000" lvl="0" marL="457200" rtl="0" algn="l">
              <a:lnSpc>
                <a:spcPct val="150000"/>
              </a:lnSpc>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They do not care who dies</a:t>
            </a:r>
            <a:endParaRPr sz="2400">
              <a:solidFill>
                <a:srgbClr val="FFFFFF"/>
              </a:solidFill>
              <a:latin typeface="Nunito"/>
              <a:ea typeface="Nunito"/>
              <a:cs typeface="Nunito"/>
              <a:sym typeface="Nunito"/>
            </a:endParaRPr>
          </a:p>
        </p:txBody>
      </p:sp>
      <p:sp>
        <p:nvSpPr>
          <p:cNvPr id="76" name="Google Shape;76;p16"/>
          <p:cNvSpPr txBox="1"/>
          <p:nvPr>
            <p:ph idx="1" type="subTitle"/>
          </p:nvPr>
        </p:nvSpPr>
        <p:spPr>
          <a:xfrm>
            <a:off x="0" y="527550"/>
            <a:ext cx="9144000" cy="84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Why are ‘Fake Pills’ Made?</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0" name="Shape 80"/>
        <p:cNvGrpSpPr/>
        <p:nvPr/>
      </p:nvGrpSpPr>
      <p:grpSpPr>
        <a:xfrm>
          <a:off x="0" y="0"/>
          <a:ext cx="0" cy="0"/>
          <a:chOff x="0" y="0"/>
          <a:chExt cx="0" cy="0"/>
        </a:xfrm>
      </p:grpSpPr>
      <p:sp>
        <p:nvSpPr>
          <p:cNvPr id="81" name="Google Shape;81;p17"/>
          <p:cNvSpPr txBox="1"/>
          <p:nvPr>
            <p:ph idx="1" type="subTitle"/>
          </p:nvPr>
        </p:nvSpPr>
        <p:spPr>
          <a:xfrm>
            <a:off x="1001400" y="1870400"/>
            <a:ext cx="7141200" cy="174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Why Would Someone Take Pills?</a:t>
            </a:r>
            <a:endParaRPr sz="5000">
              <a:solidFill>
                <a:srgbClr val="F5E900"/>
              </a:solidFill>
              <a:latin typeface="Nunito ExtraBold"/>
              <a:ea typeface="Nunito ExtraBold"/>
              <a:cs typeface="Nunito ExtraBold"/>
              <a:sym typeface="Nunito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5" name="Shape 85"/>
        <p:cNvGrpSpPr/>
        <p:nvPr/>
      </p:nvGrpSpPr>
      <p:grpSpPr>
        <a:xfrm>
          <a:off x="0" y="0"/>
          <a:ext cx="0" cy="0"/>
          <a:chOff x="0" y="0"/>
          <a:chExt cx="0" cy="0"/>
        </a:xfrm>
      </p:grpSpPr>
      <p:sp>
        <p:nvSpPr>
          <p:cNvPr id="86" name="Google Shape;86;p18"/>
          <p:cNvSpPr txBox="1"/>
          <p:nvPr>
            <p:ph type="ctrTitle"/>
          </p:nvPr>
        </p:nvSpPr>
        <p:spPr>
          <a:xfrm>
            <a:off x="4803525" y="2662875"/>
            <a:ext cx="4531800" cy="20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Feeling Overwhelmed </a:t>
            </a:r>
            <a:r>
              <a:rPr b="1" lang="en" sz="2280">
                <a:solidFill>
                  <a:srgbClr val="F5E900"/>
                </a:solidFill>
                <a:latin typeface="Nunito"/>
                <a:ea typeface="Nunito"/>
                <a:cs typeface="Nunito"/>
                <a:sym typeface="Nunito"/>
              </a:rPr>
              <a:t>79%</a:t>
            </a:r>
            <a:endParaRPr b="1" sz="2280">
              <a:solidFill>
                <a:srgbClr val="F5E900"/>
              </a:solidFill>
              <a:latin typeface="Nunito"/>
              <a:ea typeface="Nunito"/>
              <a:cs typeface="Nunito"/>
              <a:sym typeface="Nunito"/>
            </a:endParaRPr>
          </a:p>
          <a:p>
            <a:pPr indent="0" lvl="0" marL="0" rtl="0" algn="l">
              <a:spcBef>
                <a:spcPts val="0"/>
              </a:spcBef>
              <a:spcAft>
                <a:spcPts val="0"/>
              </a:spcAft>
              <a:buSzPts val="990"/>
              <a:buNone/>
            </a:pPr>
            <a:r>
              <a:rPr lang="en" sz="2080">
                <a:latin typeface="Nunito Medium"/>
                <a:ea typeface="Nunito Medium"/>
                <a:cs typeface="Nunito Medium"/>
                <a:sym typeface="Nunito Medium"/>
              </a:rPr>
              <a:t> </a:t>
            </a:r>
            <a:endParaRPr sz="2080">
              <a:latin typeface="Nunito Medium"/>
              <a:ea typeface="Nunito Medium"/>
              <a:cs typeface="Nunito Medium"/>
              <a:sym typeface="Nunito Medium"/>
            </a:endParaRPr>
          </a:p>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S</a:t>
            </a:r>
            <a:r>
              <a:rPr lang="en" sz="2080">
                <a:latin typeface="Nunito Medium"/>
                <a:ea typeface="Nunito Medium"/>
                <a:cs typeface="Nunito Medium"/>
                <a:sym typeface="Nunito Medium"/>
              </a:rPr>
              <a:t>tigmatize Mental Health </a:t>
            </a:r>
            <a:r>
              <a:rPr b="1" lang="en" sz="2280">
                <a:solidFill>
                  <a:srgbClr val="F5E900"/>
                </a:solidFill>
                <a:latin typeface="Nunito"/>
                <a:ea typeface="Nunito"/>
                <a:cs typeface="Nunito"/>
                <a:sym typeface="Nunito"/>
              </a:rPr>
              <a:t>69%</a:t>
            </a:r>
            <a:endParaRPr b="1" sz="2280">
              <a:solidFill>
                <a:srgbClr val="F5E900"/>
              </a:solidFill>
              <a:latin typeface="Nunito"/>
              <a:ea typeface="Nunito"/>
              <a:cs typeface="Nunito"/>
              <a:sym typeface="Nunito"/>
            </a:endParaRPr>
          </a:p>
          <a:p>
            <a:pPr indent="0" lvl="0" marL="0" rtl="0" algn="l">
              <a:spcBef>
                <a:spcPts val="0"/>
              </a:spcBef>
              <a:spcAft>
                <a:spcPts val="0"/>
              </a:spcAft>
              <a:buSzPts val="990"/>
              <a:buNone/>
            </a:pPr>
            <a:r>
              <a:t/>
            </a:r>
            <a:endParaRPr sz="2080">
              <a:latin typeface="Nunito Medium"/>
              <a:ea typeface="Nunito Medium"/>
              <a:cs typeface="Nunito Medium"/>
              <a:sym typeface="Nunito Medium"/>
            </a:endParaRPr>
          </a:p>
          <a:p>
            <a:pPr indent="0" lvl="0" marL="0" rtl="0" algn="l">
              <a:spcBef>
                <a:spcPts val="0"/>
              </a:spcBef>
              <a:spcAft>
                <a:spcPts val="0"/>
              </a:spcAft>
              <a:buSzPts val="990"/>
              <a:buNone/>
            </a:pPr>
            <a:r>
              <a:rPr lang="en" sz="2080">
                <a:solidFill>
                  <a:srgbClr val="F5E900"/>
                </a:solidFill>
                <a:latin typeface="Nunito Medium"/>
                <a:ea typeface="Nunito Medium"/>
                <a:cs typeface="Nunito Medium"/>
                <a:sym typeface="Nunito Medium"/>
              </a:rPr>
              <a:t>• </a:t>
            </a:r>
            <a:r>
              <a:rPr lang="en" sz="2080">
                <a:latin typeface="Nunito Medium"/>
                <a:ea typeface="Nunito Medium"/>
                <a:cs typeface="Nunito Medium"/>
                <a:sym typeface="Nunito Medium"/>
              </a:rPr>
              <a:t>Feeling Pressured </a:t>
            </a:r>
            <a:r>
              <a:rPr b="1" lang="en" sz="2280">
                <a:solidFill>
                  <a:srgbClr val="F5E900"/>
                </a:solidFill>
                <a:latin typeface="Nunito"/>
                <a:ea typeface="Nunito"/>
                <a:cs typeface="Nunito"/>
                <a:sym typeface="Nunito"/>
              </a:rPr>
              <a:t>42%</a:t>
            </a:r>
            <a:r>
              <a:rPr lang="en" sz="2080">
                <a:latin typeface="Nunito Medium"/>
                <a:ea typeface="Nunito Medium"/>
                <a:cs typeface="Nunito Medium"/>
                <a:sym typeface="Nunito Medium"/>
              </a:rPr>
              <a:t> </a:t>
            </a:r>
            <a:endParaRPr sz="2080">
              <a:latin typeface="Nunito Medium"/>
              <a:ea typeface="Nunito Medium"/>
              <a:cs typeface="Nunito Medium"/>
              <a:sym typeface="Nunito Medium"/>
            </a:endParaRPr>
          </a:p>
        </p:txBody>
      </p:sp>
      <p:sp>
        <p:nvSpPr>
          <p:cNvPr id="87" name="Google Shape;87;p18"/>
          <p:cNvSpPr txBox="1"/>
          <p:nvPr>
            <p:ph idx="1" type="subTitle"/>
          </p:nvPr>
        </p:nvSpPr>
        <p:spPr>
          <a:xfrm>
            <a:off x="145950" y="849700"/>
            <a:ext cx="88521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900">
                <a:solidFill>
                  <a:schemeClr val="dk1"/>
                </a:solidFill>
                <a:latin typeface="Nunito ExtraBold"/>
                <a:ea typeface="Nunito ExtraBold"/>
                <a:cs typeface="Nunito ExtraBold"/>
                <a:sym typeface="Nunito ExtraBold"/>
              </a:rPr>
              <a:t>Stress &amp; Behavior Among Youth</a:t>
            </a:r>
            <a:endParaRPr sz="2900">
              <a:solidFill>
                <a:schemeClr val="dk1"/>
              </a:solidFill>
              <a:latin typeface="Nunito ExtraBold"/>
              <a:ea typeface="Nunito ExtraBold"/>
              <a:cs typeface="Nunito ExtraBold"/>
              <a:sym typeface="Nunito ExtraBold"/>
            </a:endParaRPr>
          </a:p>
        </p:txBody>
      </p:sp>
      <p:pic>
        <p:nvPicPr>
          <p:cNvPr id="88" name="Google Shape;88;p18"/>
          <p:cNvPicPr preferRelativeResize="0"/>
          <p:nvPr/>
        </p:nvPicPr>
        <p:blipFill>
          <a:blip r:embed="rId3">
            <a:alphaModFix/>
          </a:blip>
          <a:stretch>
            <a:fillRect/>
          </a:stretch>
        </p:blipFill>
        <p:spPr>
          <a:xfrm>
            <a:off x="10025" y="2177596"/>
            <a:ext cx="4716749" cy="2877050"/>
          </a:xfrm>
          <a:prstGeom prst="rect">
            <a:avLst/>
          </a:prstGeom>
          <a:noFill/>
          <a:ln>
            <a:noFill/>
          </a:ln>
        </p:spPr>
      </p:pic>
      <p:sp>
        <p:nvSpPr>
          <p:cNvPr id="89" name="Google Shape;89;p18"/>
          <p:cNvSpPr txBox="1"/>
          <p:nvPr>
            <p:ph idx="1" type="subTitle"/>
          </p:nvPr>
        </p:nvSpPr>
        <p:spPr>
          <a:xfrm>
            <a:off x="0" y="315900"/>
            <a:ext cx="9144000" cy="75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sz="3600">
                <a:solidFill>
                  <a:srgbClr val="F5E900"/>
                </a:solidFill>
                <a:latin typeface="Nunito ExtraBold"/>
                <a:ea typeface="Nunito ExtraBold"/>
                <a:cs typeface="Nunito ExtraBold"/>
                <a:sym typeface="Nunito ExtraBold"/>
              </a:rPr>
              <a:t>Why Would Someone Take Pills?</a:t>
            </a:r>
            <a:endParaRPr sz="3600">
              <a:solidFill>
                <a:srgbClr val="F5E900"/>
              </a:solidFill>
              <a:latin typeface="Nunito ExtraBold"/>
              <a:ea typeface="Nunito ExtraBold"/>
              <a:cs typeface="Nunito ExtraBold"/>
              <a:sym typeface="Nunito ExtraBold"/>
            </a:endParaRPr>
          </a:p>
          <a:p>
            <a:pPr indent="0" lvl="0" marL="0" rtl="0" algn="ctr">
              <a:spcBef>
                <a:spcPts val="0"/>
              </a:spcBef>
              <a:spcAft>
                <a:spcPts val="0"/>
              </a:spcAft>
              <a:buNone/>
            </a:pPr>
            <a:r>
              <a:t/>
            </a:r>
            <a:endParaRPr sz="3600">
              <a:solidFill>
                <a:srgbClr val="F5E900"/>
              </a:solidFill>
              <a:latin typeface="Nunito ExtraBold"/>
              <a:ea typeface="Nunito ExtraBold"/>
              <a:cs typeface="Nunito ExtraBold"/>
              <a:sym typeface="Nunito ExtraBold"/>
            </a:endParaRPr>
          </a:p>
        </p:txBody>
      </p:sp>
      <p:sp>
        <p:nvSpPr>
          <p:cNvPr id="90" name="Google Shape;90;p18"/>
          <p:cNvSpPr txBox="1"/>
          <p:nvPr/>
        </p:nvSpPr>
        <p:spPr>
          <a:xfrm>
            <a:off x="0" y="1465850"/>
            <a:ext cx="9144000" cy="82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80">
                <a:solidFill>
                  <a:srgbClr val="F5E900"/>
                </a:solidFill>
                <a:latin typeface="Nunito"/>
                <a:ea typeface="Nunito"/>
                <a:cs typeface="Nunito"/>
                <a:sym typeface="Nunito"/>
              </a:rPr>
              <a:t>Top Stressors</a:t>
            </a:r>
            <a:endParaRPr b="1" sz="2080">
              <a:solidFill>
                <a:srgbClr val="F5E900"/>
              </a:solidFill>
              <a:latin typeface="Nunito"/>
              <a:ea typeface="Nunito"/>
              <a:cs typeface="Nunito"/>
              <a:sym typeface="Nunito"/>
            </a:endParaRPr>
          </a:p>
          <a:p>
            <a:pPr indent="0" lvl="0" marL="0" rtl="0" algn="ctr">
              <a:spcBef>
                <a:spcPts val="0"/>
              </a:spcBef>
              <a:spcAft>
                <a:spcPts val="0"/>
              </a:spcAft>
              <a:buNone/>
            </a:pPr>
            <a:r>
              <a:rPr lang="en" sz="2080">
                <a:solidFill>
                  <a:schemeClr val="dk1"/>
                </a:solidFill>
                <a:latin typeface="Nunito Medium"/>
                <a:ea typeface="Nunito Medium"/>
                <a:cs typeface="Nunito Medium"/>
                <a:sym typeface="Nunito Medium"/>
              </a:rPr>
              <a:t>Academic, Social, Financial &amp; Future</a:t>
            </a:r>
            <a:endParaRPr sz="2080">
              <a:solidFill>
                <a:schemeClr val="dk1"/>
              </a:solidFill>
              <a:latin typeface="Nunito Medium"/>
              <a:ea typeface="Nunito Medium"/>
              <a:cs typeface="Nunito Medium"/>
              <a:sym typeface="Nuni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4" name="Shape 94"/>
        <p:cNvGrpSpPr/>
        <p:nvPr/>
      </p:nvGrpSpPr>
      <p:grpSpPr>
        <a:xfrm>
          <a:off x="0" y="0"/>
          <a:ext cx="0" cy="0"/>
          <a:chOff x="0" y="0"/>
          <a:chExt cx="0" cy="0"/>
        </a:xfrm>
      </p:grpSpPr>
      <p:sp>
        <p:nvSpPr>
          <p:cNvPr id="95" name="Google Shape;95;p19"/>
          <p:cNvSpPr txBox="1"/>
          <p:nvPr>
            <p:ph type="ctrTitle"/>
          </p:nvPr>
        </p:nvSpPr>
        <p:spPr>
          <a:xfrm>
            <a:off x="318175" y="1364598"/>
            <a:ext cx="5487900" cy="3640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Nunito SemiBold"/>
              <a:buChar char="●"/>
            </a:pPr>
            <a:r>
              <a:rPr lang="en" sz="2100">
                <a:highlight>
                  <a:srgbClr val="000000"/>
                </a:highlight>
                <a:latin typeface="Nunito SemiBold"/>
                <a:ea typeface="Nunito SemiBold"/>
                <a:cs typeface="Nunito SemiBold"/>
                <a:sym typeface="Nunito SemiBold"/>
              </a:rPr>
              <a:t>In a typical 30 mg pill–it only takes </a:t>
            </a:r>
            <a:r>
              <a:rPr lang="en" sz="2100">
                <a:solidFill>
                  <a:srgbClr val="F5E900"/>
                </a:solidFill>
                <a:highlight>
                  <a:srgbClr val="000000"/>
                </a:highlight>
                <a:latin typeface="Nunito SemiBold"/>
                <a:ea typeface="Nunito SemiBold"/>
                <a:cs typeface="Nunito SemiBold"/>
                <a:sym typeface="Nunito SemiBold"/>
              </a:rPr>
              <a:t>2 mg</a:t>
            </a:r>
            <a:r>
              <a:rPr lang="en" sz="2100">
                <a:solidFill>
                  <a:srgbClr val="F5E900"/>
                </a:solidFill>
                <a:latin typeface="Nunito SemiBold"/>
                <a:ea typeface="Nunito SemiBold"/>
                <a:cs typeface="Nunito SemiBold"/>
                <a:sym typeface="Nunito SemiBold"/>
              </a:rPr>
              <a:t> of fentanyl</a:t>
            </a:r>
            <a:r>
              <a:rPr lang="en" sz="2100">
                <a:highlight>
                  <a:srgbClr val="000000"/>
                </a:highlight>
                <a:latin typeface="Nunito SemiBold"/>
                <a:ea typeface="Nunito SemiBold"/>
                <a:cs typeface="Nunito SemiBold"/>
                <a:sym typeface="Nunito SemiBold"/>
              </a:rPr>
              <a:t> for a lethal dose. That’s about the size of a few grains of sand.</a:t>
            </a:r>
            <a:endParaRPr sz="2100">
              <a:latin typeface="Nunito SemiBold"/>
              <a:ea typeface="Nunito SemiBold"/>
              <a:cs typeface="Nunito SemiBold"/>
              <a:sym typeface="Nunito SemiBold"/>
            </a:endParaRPr>
          </a:p>
          <a:p>
            <a:pPr indent="0" lvl="0" marL="457200" rtl="0" algn="l">
              <a:spcBef>
                <a:spcPts val="0"/>
              </a:spcBef>
              <a:spcAft>
                <a:spcPts val="0"/>
              </a:spcAft>
              <a:buNone/>
            </a:pPr>
            <a:r>
              <a:t/>
            </a:r>
            <a:endParaRPr sz="2100">
              <a:latin typeface="Nunito SemiBold"/>
              <a:ea typeface="Nunito SemiBold"/>
              <a:cs typeface="Nunito SemiBold"/>
              <a:sym typeface="Nunito SemiBold"/>
            </a:endParaRPr>
          </a:p>
          <a:p>
            <a:pPr indent="-361950" lvl="0" marL="457200" rtl="0" algn="l">
              <a:spcBef>
                <a:spcPts val="0"/>
              </a:spcBef>
              <a:spcAft>
                <a:spcPts val="0"/>
              </a:spcAft>
              <a:buSzPts val="2100"/>
              <a:buFont typeface="Nunito SemiBold"/>
              <a:buChar char="●"/>
            </a:pPr>
            <a:r>
              <a:rPr lang="en" sz="2100">
                <a:solidFill>
                  <a:srgbClr val="F5E900"/>
                </a:solidFill>
                <a:latin typeface="Nunito SemiBold"/>
                <a:ea typeface="Nunito SemiBold"/>
                <a:cs typeface="Nunito SemiBold"/>
                <a:sym typeface="Nunito SemiBold"/>
              </a:rPr>
              <a:t>64%</a:t>
            </a:r>
            <a:r>
              <a:rPr lang="en" sz="2100">
                <a:latin typeface="Nunito SemiBold"/>
                <a:ea typeface="Nunito SemiBold"/>
                <a:cs typeface="Nunito SemiBold"/>
                <a:sym typeface="Nunito SemiBold"/>
              </a:rPr>
              <a:t> </a:t>
            </a:r>
            <a:r>
              <a:rPr lang="en" sz="2100">
                <a:solidFill>
                  <a:srgbClr val="F5E900"/>
                </a:solidFill>
                <a:latin typeface="Nunito SemiBold"/>
                <a:ea typeface="Nunito SemiBold"/>
                <a:cs typeface="Nunito SemiBold"/>
                <a:sym typeface="Nunito SemiBold"/>
              </a:rPr>
              <a:t>of Teens</a:t>
            </a:r>
            <a:r>
              <a:rPr lang="en" sz="2100">
                <a:latin typeface="Nunito SemiBold"/>
                <a:ea typeface="Nunito SemiBold"/>
                <a:cs typeface="Nunito SemiBold"/>
                <a:sym typeface="Nunito SemiBold"/>
              </a:rPr>
              <a:t> are unaware that fentanyl is being used to create fake pills.</a:t>
            </a:r>
            <a:endParaRPr sz="2100">
              <a:latin typeface="Nunito SemiBold"/>
              <a:ea typeface="Nunito SemiBold"/>
              <a:cs typeface="Nunito SemiBold"/>
              <a:sym typeface="Nunito SemiBold"/>
            </a:endParaRPr>
          </a:p>
          <a:p>
            <a:pPr indent="0" lvl="0" marL="457200" rtl="0" algn="l">
              <a:spcBef>
                <a:spcPts val="0"/>
              </a:spcBef>
              <a:spcAft>
                <a:spcPts val="0"/>
              </a:spcAft>
              <a:buNone/>
            </a:pPr>
            <a:r>
              <a:t/>
            </a:r>
            <a:endParaRPr sz="2100">
              <a:latin typeface="Nunito SemiBold"/>
              <a:ea typeface="Nunito SemiBold"/>
              <a:cs typeface="Nunito SemiBold"/>
              <a:sym typeface="Nunito SemiBold"/>
            </a:endParaRPr>
          </a:p>
          <a:p>
            <a:pPr indent="-361950" lvl="0" marL="457200" rtl="0" algn="l">
              <a:spcBef>
                <a:spcPts val="0"/>
              </a:spcBef>
              <a:spcAft>
                <a:spcPts val="0"/>
              </a:spcAft>
              <a:buSzPts val="2100"/>
              <a:buFont typeface="Nunito SemiBold"/>
              <a:buChar char="●"/>
            </a:pPr>
            <a:r>
              <a:rPr lang="en" sz="2100">
                <a:solidFill>
                  <a:srgbClr val="F5E900"/>
                </a:solidFill>
                <a:highlight>
                  <a:srgbClr val="000000"/>
                </a:highlight>
                <a:latin typeface="Nunito SemiBold"/>
                <a:ea typeface="Nunito SemiBold"/>
                <a:cs typeface="Nunito SemiBold"/>
                <a:sym typeface="Nunito SemiBold"/>
              </a:rPr>
              <a:t>7 out of 10</a:t>
            </a:r>
            <a:r>
              <a:rPr lang="en" sz="2100">
                <a:highlight>
                  <a:srgbClr val="000000"/>
                </a:highlight>
                <a:latin typeface="Nunito SemiBold"/>
                <a:ea typeface="Nunito SemiBold"/>
                <a:cs typeface="Nunito SemiBold"/>
                <a:sym typeface="Nunito SemiBold"/>
              </a:rPr>
              <a:t> Pills bought on the streets </a:t>
            </a:r>
            <a:r>
              <a:rPr lang="en" sz="2100">
                <a:latin typeface="Nunito SemiBold"/>
                <a:ea typeface="Nunito SemiBold"/>
                <a:cs typeface="Nunito SemiBold"/>
                <a:sym typeface="Nunito SemiBold"/>
              </a:rPr>
              <a:t>contain</a:t>
            </a:r>
            <a:r>
              <a:rPr lang="en" sz="2100">
                <a:highlight>
                  <a:srgbClr val="000000"/>
                </a:highlight>
                <a:latin typeface="Nunito SemiBold"/>
                <a:ea typeface="Nunito SemiBold"/>
                <a:cs typeface="Nunito SemiBold"/>
                <a:sym typeface="Nunito SemiBold"/>
              </a:rPr>
              <a:t> </a:t>
            </a:r>
            <a:r>
              <a:rPr lang="en" sz="2100">
                <a:uFill>
                  <a:noFill/>
                </a:uFill>
                <a:latin typeface="Nunito SemiBold"/>
                <a:ea typeface="Nunito SemiBold"/>
                <a:cs typeface="Nunito SemiBold"/>
                <a:sym typeface="Nunito SemiBold"/>
                <a:hlinkClick r:id="rId3"/>
              </a:rPr>
              <a:t>lethal doses of fentanyl</a:t>
            </a:r>
            <a:r>
              <a:rPr lang="en" sz="2100">
                <a:latin typeface="Nunito SemiBold"/>
                <a:ea typeface="Nunito SemiBold"/>
                <a:cs typeface="Nunito SemiBold"/>
                <a:sym typeface="Nunito SemiBold"/>
              </a:rPr>
              <a:t>. </a:t>
            </a:r>
            <a:endParaRPr sz="2100">
              <a:highlight>
                <a:srgbClr val="000000"/>
              </a:highlight>
              <a:latin typeface="Nunito SemiBold"/>
              <a:ea typeface="Nunito SemiBold"/>
              <a:cs typeface="Nunito SemiBold"/>
              <a:sym typeface="Nunito SemiBold"/>
            </a:endParaRPr>
          </a:p>
        </p:txBody>
      </p:sp>
      <p:sp>
        <p:nvSpPr>
          <p:cNvPr id="96" name="Google Shape;96;p19"/>
          <p:cNvSpPr txBox="1"/>
          <p:nvPr>
            <p:ph idx="1" type="subTitle"/>
          </p:nvPr>
        </p:nvSpPr>
        <p:spPr>
          <a:xfrm>
            <a:off x="0" y="240150"/>
            <a:ext cx="88257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solidFill>
                  <a:srgbClr val="F5E900"/>
                </a:solidFill>
                <a:latin typeface="Nunito ExtraBold"/>
                <a:ea typeface="Nunito ExtraBold"/>
                <a:cs typeface="Nunito ExtraBold"/>
                <a:sym typeface="Nunito ExtraBold"/>
              </a:rPr>
              <a:t>Small Dose. Huge Risk.</a:t>
            </a:r>
            <a:endParaRPr sz="5000">
              <a:solidFill>
                <a:srgbClr val="F5E900"/>
              </a:solidFill>
              <a:latin typeface="Nunito ExtraBold"/>
              <a:ea typeface="Nunito ExtraBold"/>
              <a:cs typeface="Nunito ExtraBold"/>
              <a:sym typeface="Nunito ExtraBold"/>
            </a:endParaRPr>
          </a:p>
        </p:txBody>
      </p:sp>
      <p:pic>
        <p:nvPicPr>
          <p:cNvPr id="97" name="Google Shape;97;p19"/>
          <p:cNvPicPr preferRelativeResize="0"/>
          <p:nvPr/>
        </p:nvPicPr>
        <p:blipFill>
          <a:blip r:embed="rId4">
            <a:alphaModFix/>
          </a:blip>
          <a:stretch>
            <a:fillRect/>
          </a:stretch>
        </p:blipFill>
        <p:spPr>
          <a:xfrm>
            <a:off x="4572000" y="1261350"/>
            <a:ext cx="5519498" cy="41396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1" name="Shape 101"/>
        <p:cNvGrpSpPr/>
        <p:nvPr/>
      </p:nvGrpSpPr>
      <p:grpSpPr>
        <a:xfrm>
          <a:off x="0" y="0"/>
          <a:ext cx="0" cy="0"/>
          <a:chOff x="0" y="0"/>
          <a:chExt cx="0" cy="0"/>
        </a:xfrm>
      </p:grpSpPr>
      <p:sp>
        <p:nvSpPr>
          <p:cNvPr id="102" name="Google Shape;102;p20"/>
          <p:cNvSpPr txBox="1"/>
          <p:nvPr>
            <p:ph type="ctrTitle"/>
          </p:nvPr>
        </p:nvSpPr>
        <p:spPr>
          <a:xfrm>
            <a:off x="549425" y="86850"/>
            <a:ext cx="7691100" cy="12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5500">
                <a:latin typeface="Nunito Black"/>
                <a:ea typeface="Nunito Black"/>
                <a:cs typeface="Nunito Black"/>
                <a:sym typeface="Nunito Black"/>
              </a:rPr>
              <a:t>Which is Fake?</a:t>
            </a:r>
            <a:endParaRPr sz="5500">
              <a:latin typeface="Nunito Black"/>
              <a:ea typeface="Nunito Black"/>
              <a:cs typeface="Nunito Black"/>
              <a:sym typeface="Nunito Black"/>
            </a:endParaRPr>
          </a:p>
        </p:txBody>
      </p:sp>
      <p:sp>
        <p:nvSpPr>
          <p:cNvPr id="103" name="Google Shape;103;p20"/>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type="ctrTitle"/>
          </p:nvPr>
        </p:nvSpPr>
        <p:spPr>
          <a:xfrm>
            <a:off x="2748000" y="4127475"/>
            <a:ext cx="6336900" cy="17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5500">
                <a:solidFill>
                  <a:srgbClr val="000000"/>
                </a:solidFill>
                <a:latin typeface="Nunito Black"/>
                <a:ea typeface="Nunito Black"/>
                <a:cs typeface="Nunito Black"/>
                <a:sym typeface="Nunito Black"/>
              </a:rPr>
              <a:t>Which is Real?</a:t>
            </a:r>
            <a:endParaRPr sz="5500">
              <a:solidFill>
                <a:srgbClr val="000000"/>
              </a:solidFill>
              <a:latin typeface="Nunito Black"/>
              <a:ea typeface="Nunito Black"/>
              <a:cs typeface="Nunito Black"/>
              <a:sym typeface="Nunito Black"/>
            </a:endParaRPr>
          </a:p>
          <a:p>
            <a:pPr indent="0" lvl="0" marL="0" rtl="0" algn="ctr">
              <a:spcBef>
                <a:spcPts val="0"/>
              </a:spcBef>
              <a:spcAft>
                <a:spcPts val="0"/>
              </a:spcAft>
              <a:buSzPts val="990"/>
              <a:buNone/>
            </a:pPr>
            <a:r>
              <a:t/>
            </a:r>
            <a:endParaRPr sz="5500">
              <a:latin typeface="Nunito Black"/>
              <a:ea typeface="Nunito Black"/>
              <a:cs typeface="Nunito Black"/>
              <a:sym typeface="Nunito Black"/>
            </a:endParaRPr>
          </a:p>
        </p:txBody>
      </p:sp>
      <p:pic>
        <p:nvPicPr>
          <p:cNvPr id="105" name="Google Shape;105;p20"/>
          <p:cNvPicPr preferRelativeResize="0"/>
          <p:nvPr/>
        </p:nvPicPr>
        <p:blipFill rotWithShape="1">
          <a:blip r:embed="rId3">
            <a:alphaModFix/>
          </a:blip>
          <a:srcRect b="26308" l="15726" r="7855" t="33365"/>
          <a:stretch/>
        </p:blipFill>
        <p:spPr>
          <a:xfrm>
            <a:off x="5261800" y="813100"/>
            <a:ext cx="3942976" cy="3352801"/>
          </a:xfrm>
          <a:prstGeom prst="rect">
            <a:avLst/>
          </a:prstGeom>
          <a:noFill/>
          <a:ln>
            <a:noFill/>
          </a:ln>
        </p:spPr>
      </p:pic>
      <p:pic>
        <p:nvPicPr>
          <p:cNvPr id="106" name="Google Shape;106;p20"/>
          <p:cNvPicPr preferRelativeResize="0"/>
          <p:nvPr/>
        </p:nvPicPr>
        <p:blipFill rotWithShape="1">
          <a:blip r:embed="rId4">
            <a:alphaModFix/>
          </a:blip>
          <a:srcRect b="25445" l="12562" r="45379" t="42774"/>
          <a:stretch/>
        </p:blipFill>
        <p:spPr>
          <a:xfrm>
            <a:off x="101825" y="971875"/>
            <a:ext cx="3592290" cy="3117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0" name="Shape 110"/>
        <p:cNvGrpSpPr/>
        <p:nvPr/>
      </p:nvGrpSpPr>
      <p:grpSpPr>
        <a:xfrm>
          <a:off x="0" y="0"/>
          <a:ext cx="0" cy="0"/>
          <a:chOff x="0" y="0"/>
          <a:chExt cx="0" cy="0"/>
        </a:xfrm>
      </p:grpSpPr>
      <p:sp>
        <p:nvSpPr>
          <p:cNvPr id="111" name="Google Shape;111;p21"/>
          <p:cNvSpPr txBox="1"/>
          <p:nvPr>
            <p:ph type="ctrTitle"/>
          </p:nvPr>
        </p:nvSpPr>
        <p:spPr>
          <a:xfrm>
            <a:off x="311700" y="249275"/>
            <a:ext cx="7619400" cy="79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Nunito Black"/>
                <a:ea typeface="Nunito Black"/>
                <a:cs typeface="Nunito Black"/>
                <a:sym typeface="Nunito Black"/>
              </a:rPr>
              <a:t>See the difference</a:t>
            </a:r>
            <a:endParaRPr>
              <a:latin typeface="Nunito Black"/>
              <a:ea typeface="Nunito Black"/>
              <a:cs typeface="Nunito Black"/>
              <a:sym typeface="Nunito Black"/>
            </a:endParaRPr>
          </a:p>
        </p:txBody>
      </p:sp>
      <p:sp>
        <p:nvSpPr>
          <p:cNvPr id="112" name="Google Shape;112;p21"/>
          <p:cNvSpPr txBox="1"/>
          <p:nvPr>
            <p:ph idx="1" type="subTitle"/>
          </p:nvPr>
        </p:nvSpPr>
        <p:spPr>
          <a:xfrm>
            <a:off x="832238" y="3840175"/>
            <a:ext cx="20679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F5E900"/>
                </a:solidFill>
                <a:latin typeface="Nunito"/>
                <a:ea typeface="Nunito"/>
                <a:cs typeface="Nunito"/>
                <a:sym typeface="Nunito"/>
              </a:rPr>
              <a:t>REAL</a:t>
            </a:r>
            <a:endParaRPr b="1">
              <a:solidFill>
                <a:srgbClr val="F5E900"/>
              </a:solidFill>
              <a:latin typeface="Nunito"/>
              <a:ea typeface="Nunito"/>
              <a:cs typeface="Nunito"/>
              <a:sym typeface="Nunito"/>
            </a:endParaRPr>
          </a:p>
        </p:txBody>
      </p:sp>
      <p:sp>
        <p:nvSpPr>
          <p:cNvPr id="113" name="Google Shape;113;p21"/>
          <p:cNvSpPr/>
          <p:nvPr/>
        </p:nvSpPr>
        <p:spPr>
          <a:xfrm flipH="1">
            <a:off x="1644600" y="-318000"/>
            <a:ext cx="7499400" cy="5461500"/>
          </a:xfrm>
          <a:prstGeom prst="rtTriangle">
            <a:avLst/>
          </a:prstGeom>
          <a:solidFill>
            <a:srgbClr val="F5E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txBox="1"/>
          <p:nvPr>
            <p:ph idx="1" type="subTitle"/>
          </p:nvPr>
        </p:nvSpPr>
        <p:spPr>
          <a:xfrm>
            <a:off x="6306500" y="3814300"/>
            <a:ext cx="18870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000000"/>
                </a:solidFill>
                <a:latin typeface="Nunito"/>
                <a:ea typeface="Nunito"/>
                <a:cs typeface="Nunito"/>
                <a:sym typeface="Nunito"/>
              </a:rPr>
              <a:t>FAKE</a:t>
            </a:r>
            <a:endParaRPr b="1">
              <a:solidFill>
                <a:srgbClr val="000000"/>
              </a:solidFill>
              <a:latin typeface="Nunito"/>
              <a:ea typeface="Nunito"/>
              <a:cs typeface="Nunito"/>
              <a:sym typeface="Nunito"/>
            </a:endParaRPr>
          </a:p>
        </p:txBody>
      </p:sp>
      <p:pic>
        <p:nvPicPr>
          <p:cNvPr id="115" name="Google Shape;115;p21"/>
          <p:cNvPicPr preferRelativeResize="0"/>
          <p:nvPr/>
        </p:nvPicPr>
        <p:blipFill rotWithShape="1">
          <a:blip r:embed="rId3">
            <a:alphaModFix/>
          </a:blip>
          <a:srcRect b="26308" l="15726" r="7855" t="33365"/>
          <a:stretch/>
        </p:blipFill>
        <p:spPr>
          <a:xfrm>
            <a:off x="5261800" y="813100"/>
            <a:ext cx="3942976" cy="3352801"/>
          </a:xfrm>
          <a:prstGeom prst="rect">
            <a:avLst/>
          </a:prstGeom>
          <a:noFill/>
          <a:ln>
            <a:noFill/>
          </a:ln>
        </p:spPr>
      </p:pic>
      <p:pic>
        <p:nvPicPr>
          <p:cNvPr id="116" name="Google Shape;116;p21"/>
          <p:cNvPicPr preferRelativeResize="0"/>
          <p:nvPr/>
        </p:nvPicPr>
        <p:blipFill rotWithShape="1">
          <a:blip r:embed="rId4">
            <a:alphaModFix/>
          </a:blip>
          <a:srcRect b="25445" l="12562" r="45379" t="42774"/>
          <a:stretch/>
        </p:blipFill>
        <p:spPr>
          <a:xfrm>
            <a:off x="101825" y="971875"/>
            <a:ext cx="3592290" cy="3117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